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E995D-23BA-7064-21EB-5D53E8BBA823}" v="9" dt="2019-11-05T08:41:02.806"/>
    <p1510:client id="{F8AD74D5-A2E3-4A01-B709-9978C0C739F0}" v="671" dt="2019-11-05T09:10:02.278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Waslijah" userId="32af54c3-d6bc-4783-8c3a-d1e5f5075dd5" providerId="ADAL" clId="{18AF1EFD-5F4A-421A-BACF-0515CC8FD700}"/>
    <pc:docChg chg="undo custSel addSld modSld">
      <pc:chgData name="Thomas Waslijah" userId="32af54c3-d6bc-4783-8c3a-d1e5f5075dd5" providerId="ADAL" clId="{18AF1EFD-5F4A-421A-BACF-0515CC8FD700}" dt="2019-10-18T08:24:51.821" v="255" actId="20577"/>
      <pc:docMkLst>
        <pc:docMk/>
      </pc:docMkLst>
      <pc:sldChg chg="addSp delSp modSp">
        <pc:chgData name="Thomas Waslijah" userId="32af54c3-d6bc-4783-8c3a-d1e5f5075dd5" providerId="ADAL" clId="{18AF1EFD-5F4A-421A-BACF-0515CC8FD700}" dt="2019-10-17T14:25:54.298" v="199" actId="1076"/>
        <pc:sldMkLst>
          <pc:docMk/>
          <pc:sldMk cId="999380975" sldId="259"/>
        </pc:sldMkLst>
        <pc:spChg chg="add del mod">
          <ac:chgData name="Thomas Waslijah" userId="32af54c3-d6bc-4783-8c3a-d1e5f5075dd5" providerId="ADAL" clId="{18AF1EFD-5F4A-421A-BACF-0515CC8FD700}" dt="2019-10-17T14:22:28.005" v="182"/>
          <ac:spMkLst>
            <pc:docMk/>
            <pc:sldMk cId="999380975" sldId="259"/>
            <ac:spMk id="3" creationId="{EE5C8392-CDC0-499D-B0DE-FE31D2D871BD}"/>
          </ac:spMkLst>
        </pc:spChg>
        <pc:spChg chg="mod">
          <ac:chgData name="Thomas Waslijah" userId="32af54c3-d6bc-4783-8c3a-d1e5f5075dd5" providerId="ADAL" clId="{18AF1EFD-5F4A-421A-BACF-0515CC8FD700}" dt="2019-10-17T14:25:52.603" v="198" actId="14100"/>
          <ac:spMkLst>
            <pc:docMk/>
            <pc:sldMk cId="999380975" sldId="259"/>
            <ac:spMk id="4" creationId="{53538749-EE23-4906-AFA9-6396ED20BFEF}"/>
          </ac:spMkLst>
        </pc:spChg>
        <pc:spChg chg="add del mod">
          <ac:chgData name="Thomas Waslijah" userId="32af54c3-d6bc-4783-8c3a-d1e5f5075dd5" providerId="ADAL" clId="{18AF1EFD-5F4A-421A-BACF-0515CC8FD700}" dt="2019-10-17T14:23:10.044" v="186"/>
          <ac:spMkLst>
            <pc:docMk/>
            <pc:sldMk cId="999380975" sldId="259"/>
            <ac:spMk id="12" creationId="{8457809E-FD98-4011-860B-501CF1FEFA1C}"/>
          </ac:spMkLst>
        </pc:spChg>
        <pc:spChg chg="add del mod">
          <ac:chgData name="Thomas Waslijah" userId="32af54c3-d6bc-4783-8c3a-d1e5f5075dd5" providerId="ADAL" clId="{18AF1EFD-5F4A-421A-BACF-0515CC8FD700}" dt="2019-10-17T14:23:55.880" v="191"/>
          <ac:spMkLst>
            <pc:docMk/>
            <pc:sldMk cId="999380975" sldId="259"/>
            <ac:spMk id="16" creationId="{D6A6ECCE-5A0B-4922-BEF5-2A7FA353FEA4}"/>
          </ac:spMkLst>
        </pc:spChg>
        <pc:spChg chg="add del mod">
          <ac:chgData name="Thomas Waslijah" userId="32af54c3-d6bc-4783-8c3a-d1e5f5075dd5" providerId="ADAL" clId="{18AF1EFD-5F4A-421A-BACF-0515CC8FD700}" dt="2019-10-17T14:25:47.779" v="196" actId="478"/>
          <ac:spMkLst>
            <pc:docMk/>
            <pc:sldMk cId="999380975" sldId="259"/>
            <ac:spMk id="20" creationId="{C5D8C873-598D-4AA4-B0CB-6FB13A849085}"/>
          </ac:spMkLst>
        </pc:spChg>
        <pc:picChg chg="mod">
          <ac:chgData name="Thomas Waslijah" userId="32af54c3-d6bc-4783-8c3a-d1e5f5075dd5" providerId="ADAL" clId="{18AF1EFD-5F4A-421A-BACF-0515CC8FD700}" dt="2019-10-17T14:25:54.298" v="199" actId="1076"/>
          <ac:picMkLst>
            <pc:docMk/>
            <pc:sldMk cId="999380975" sldId="259"/>
            <ac:picMk id="5" creationId="{4B5C5439-58F7-4D21-A160-1795C57D16DC}"/>
          </ac:picMkLst>
        </pc:picChg>
        <pc:picChg chg="del">
          <ac:chgData name="Thomas Waslijah" userId="32af54c3-d6bc-4783-8c3a-d1e5f5075dd5" providerId="ADAL" clId="{18AF1EFD-5F4A-421A-BACF-0515CC8FD700}" dt="2019-10-17T14:21:37.907" v="173" actId="478"/>
          <ac:picMkLst>
            <pc:docMk/>
            <pc:sldMk cId="999380975" sldId="259"/>
            <ac:picMk id="6" creationId="{385A9055-2E90-4A83-A05A-0C59381958FE}"/>
          </ac:picMkLst>
        </pc:picChg>
        <pc:picChg chg="add del mod">
          <ac:chgData name="Thomas Waslijah" userId="32af54c3-d6bc-4783-8c3a-d1e5f5075dd5" providerId="ADAL" clId="{18AF1EFD-5F4A-421A-BACF-0515CC8FD700}" dt="2019-10-17T14:22:01.112" v="181"/>
          <ac:picMkLst>
            <pc:docMk/>
            <pc:sldMk cId="999380975" sldId="259"/>
            <ac:picMk id="8" creationId="{D4C9A1D6-28D2-4EF5-9782-B883F7D06599}"/>
          </ac:picMkLst>
        </pc:picChg>
        <pc:picChg chg="add del mod">
          <ac:chgData name="Thomas Waslijah" userId="32af54c3-d6bc-4783-8c3a-d1e5f5075dd5" providerId="ADAL" clId="{18AF1EFD-5F4A-421A-BACF-0515CC8FD700}" dt="2019-10-17T14:22:38.894" v="185" actId="478"/>
          <ac:picMkLst>
            <pc:docMk/>
            <pc:sldMk cId="999380975" sldId="259"/>
            <ac:picMk id="10" creationId="{00AF05AA-568E-4B0F-8140-1C1EBB9DD618}"/>
          </ac:picMkLst>
        </pc:picChg>
        <pc:picChg chg="add del mod">
          <ac:chgData name="Thomas Waslijah" userId="32af54c3-d6bc-4783-8c3a-d1e5f5075dd5" providerId="ADAL" clId="{18AF1EFD-5F4A-421A-BACF-0515CC8FD700}" dt="2019-10-17T14:23:55.630" v="190" actId="478"/>
          <ac:picMkLst>
            <pc:docMk/>
            <pc:sldMk cId="999380975" sldId="259"/>
            <ac:picMk id="14" creationId="{E46E67E5-7CD0-4DAC-885D-F7827C2AB049}"/>
          </ac:picMkLst>
        </pc:picChg>
        <pc:picChg chg="add del mod">
          <ac:chgData name="Thomas Waslijah" userId="32af54c3-d6bc-4783-8c3a-d1e5f5075dd5" providerId="ADAL" clId="{18AF1EFD-5F4A-421A-BACF-0515CC8FD700}" dt="2019-10-17T14:25:44.095" v="195" actId="478"/>
          <ac:picMkLst>
            <pc:docMk/>
            <pc:sldMk cId="999380975" sldId="259"/>
            <ac:picMk id="18" creationId="{BCD71274-4C5C-47CE-A740-914A3D3C3D20}"/>
          </ac:picMkLst>
        </pc:picChg>
        <pc:picChg chg="add del mod">
          <ac:chgData name="Thomas Waslijah" userId="32af54c3-d6bc-4783-8c3a-d1e5f5075dd5" providerId="ADAL" clId="{18AF1EFD-5F4A-421A-BACF-0515CC8FD700}" dt="2019-10-17T14:21:46.757" v="177"/>
          <ac:picMkLst>
            <pc:docMk/>
            <pc:sldMk cId="999380975" sldId="259"/>
            <ac:picMk id="1026" creationId="{D531D627-5C2A-49FB-ABA9-B6222933AF3F}"/>
          </ac:picMkLst>
        </pc:picChg>
      </pc:sldChg>
      <pc:sldChg chg="delSp modSp">
        <pc:chgData name="Thomas Waslijah" userId="32af54c3-d6bc-4783-8c3a-d1e5f5075dd5" providerId="ADAL" clId="{18AF1EFD-5F4A-421A-BACF-0515CC8FD700}" dt="2019-10-17T14:18:26.072" v="172" actId="1076"/>
        <pc:sldMkLst>
          <pc:docMk/>
          <pc:sldMk cId="2745292652" sldId="339"/>
        </pc:sldMkLst>
        <pc:spChg chg="mod">
          <ac:chgData name="Thomas Waslijah" userId="32af54c3-d6bc-4783-8c3a-d1e5f5075dd5" providerId="ADAL" clId="{18AF1EFD-5F4A-421A-BACF-0515CC8FD700}" dt="2019-10-17T14:18:26.072" v="172" actId="1076"/>
          <ac:spMkLst>
            <pc:docMk/>
            <pc:sldMk cId="2745292652" sldId="339"/>
            <ac:spMk id="2" creationId="{CAFF2286-ABA4-46D9-9F44-888A6966F42D}"/>
          </ac:spMkLst>
        </pc:spChg>
        <pc:spChg chg="mod">
          <ac:chgData name="Thomas Waslijah" userId="32af54c3-d6bc-4783-8c3a-d1e5f5075dd5" providerId="ADAL" clId="{18AF1EFD-5F4A-421A-BACF-0515CC8FD700}" dt="2019-10-17T14:18:26.072" v="172" actId="1076"/>
          <ac:spMkLst>
            <pc:docMk/>
            <pc:sldMk cId="2745292652" sldId="339"/>
            <ac:spMk id="3" creationId="{01FCE5EE-C159-44A6-AEA3-768A9406129A}"/>
          </ac:spMkLst>
        </pc:spChg>
        <pc:spChg chg="del">
          <ac:chgData name="Thomas Waslijah" userId="32af54c3-d6bc-4783-8c3a-d1e5f5075dd5" providerId="ADAL" clId="{18AF1EFD-5F4A-421A-BACF-0515CC8FD700}" dt="2019-10-17T14:18:19.620" v="171" actId="478"/>
          <ac:spMkLst>
            <pc:docMk/>
            <pc:sldMk cId="2745292652" sldId="339"/>
            <ac:spMk id="4" creationId="{A2674AFD-657A-474C-BC25-2A7624F8D7A7}"/>
          </ac:spMkLst>
        </pc:spChg>
      </pc:sldChg>
      <pc:sldChg chg="modSp">
        <pc:chgData name="Thomas Waslijah" userId="32af54c3-d6bc-4783-8c3a-d1e5f5075dd5" providerId="ADAL" clId="{18AF1EFD-5F4A-421A-BACF-0515CC8FD700}" dt="2019-10-17T14:16:10.926" v="36" actId="20577"/>
        <pc:sldMkLst>
          <pc:docMk/>
          <pc:sldMk cId="367818106" sldId="340"/>
        </pc:sldMkLst>
        <pc:spChg chg="mod">
          <ac:chgData name="Thomas Waslijah" userId="32af54c3-d6bc-4783-8c3a-d1e5f5075dd5" providerId="ADAL" clId="{18AF1EFD-5F4A-421A-BACF-0515CC8FD700}" dt="2019-10-17T14:16:10.926" v="36" actId="20577"/>
          <ac:spMkLst>
            <pc:docMk/>
            <pc:sldMk cId="367818106" sldId="340"/>
            <ac:spMk id="3" creationId="{5B7B7C95-24F2-479D-AA67-E1787F50721A}"/>
          </ac:spMkLst>
        </pc:spChg>
      </pc:sldChg>
      <pc:sldChg chg="modSp">
        <pc:chgData name="Thomas Waslijah" userId="32af54c3-d6bc-4783-8c3a-d1e5f5075dd5" providerId="ADAL" clId="{18AF1EFD-5F4A-421A-BACF-0515CC8FD700}" dt="2019-10-18T08:24:51.821" v="255" actId="20577"/>
        <pc:sldMkLst>
          <pc:docMk/>
          <pc:sldMk cId="4233577073" sldId="341"/>
        </pc:sldMkLst>
        <pc:spChg chg="mod">
          <ac:chgData name="Thomas Waslijah" userId="32af54c3-d6bc-4783-8c3a-d1e5f5075dd5" providerId="ADAL" clId="{18AF1EFD-5F4A-421A-BACF-0515CC8FD700}" dt="2019-10-17T14:17:16.044" v="100" actId="14100"/>
          <ac:spMkLst>
            <pc:docMk/>
            <pc:sldMk cId="4233577073" sldId="341"/>
            <ac:spMk id="2" creationId="{E8BA39AA-F2F2-4B84-BCF6-FA343848F8C9}"/>
          </ac:spMkLst>
        </pc:spChg>
        <pc:spChg chg="mod">
          <ac:chgData name="Thomas Waslijah" userId="32af54c3-d6bc-4783-8c3a-d1e5f5075dd5" providerId="ADAL" clId="{18AF1EFD-5F4A-421A-BACF-0515CC8FD700}" dt="2019-10-18T08:24:51.821" v="255" actId="20577"/>
          <ac:spMkLst>
            <pc:docMk/>
            <pc:sldMk cId="4233577073" sldId="341"/>
            <ac:spMk id="3" creationId="{5B7B7C95-24F2-479D-AA67-E1787F50721A}"/>
          </ac:spMkLst>
        </pc:spChg>
      </pc:sldChg>
      <pc:sldChg chg="delSp modSp add">
        <pc:chgData name="Thomas Waslijah" userId="32af54c3-d6bc-4783-8c3a-d1e5f5075dd5" providerId="ADAL" clId="{18AF1EFD-5F4A-421A-BACF-0515CC8FD700}" dt="2019-10-17T14:18:11.431" v="170" actId="478"/>
        <pc:sldMkLst>
          <pc:docMk/>
          <pc:sldMk cId="2209148137" sldId="342"/>
        </pc:sldMkLst>
        <pc:spChg chg="mod">
          <ac:chgData name="Thomas Waslijah" userId="32af54c3-d6bc-4783-8c3a-d1e5f5075dd5" providerId="ADAL" clId="{18AF1EFD-5F4A-421A-BACF-0515CC8FD700}" dt="2019-10-17T14:18:00.115" v="168" actId="20577"/>
          <ac:spMkLst>
            <pc:docMk/>
            <pc:sldMk cId="2209148137" sldId="342"/>
            <ac:spMk id="2" creationId="{FB925566-79AC-4987-962E-3673ADD20B5A}"/>
          </ac:spMkLst>
        </pc:spChg>
        <pc:spChg chg="del">
          <ac:chgData name="Thomas Waslijah" userId="32af54c3-d6bc-4783-8c3a-d1e5f5075dd5" providerId="ADAL" clId="{18AF1EFD-5F4A-421A-BACF-0515CC8FD700}" dt="2019-10-17T14:18:09.067" v="169" actId="478"/>
          <ac:spMkLst>
            <pc:docMk/>
            <pc:sldMk cId="2209148137" sldId="342"/>
            <ac:spMk id="3" creationId="{F9247291-A999-4A9B-9D11-5BE8A993E1F1}"/>
          </ac:spMkLst>
        </pc:spChg>
        <pc:spChg chg="del">
          <ac:chgData name="Thomas Waslijah" userId="32af54c3-d6bc-4783-8c3a-d1e5f5075dd5" providerId="ADAL" clId="{18AF1EFD-5F4A-421A-BACF-0515CC8FD700}" dt="2019-10-17T14:18:11.431" v="170" actId="478"/>
          <ac:spMkLst>
            <pc:docMk/>
            <pc:sldMk cId="2209148137" sldId="342"/>
            <ac:spMk id="4" creationId="{F4E0C84E-9846-4CB3-A22B-3272AAF647AF}"/>
          </ac:spMkLst>
        </pc:spChg>
      </pc:sldChg>
      <pc:sldChg chg="modSp add">
        <pc:chgData name="Thomas Waslijah" userId="32af54c3-d6bc-4783-8c3a-d1e5f5075dd5" providerId="ADAL" clId="{18AF1EFD-5F4A-421A-BACF-0515CC8FD700}" dt="2019-10-18T08:06:33.047" v="227" actId="20577"/>
        <pc:sldMkLst>
          <pc:docMk/>
          <pc:sldMk cId="1180813412" sldId="343"/>
        </pc:sldMkLst>
        <pc:spChg chg="mod">
          <ac:chgData name="Thomas Waslijah" userId="32af54c3-d6bc-4783-8c3a-d1e5f5075dd5" providerId="ADAL" clId="{18AF1EFD-5F4A-421A-BACF-0515CC8FD700}" dt="2019-10-18T08:06:33.047" v="227" actId="20577"/>
          <ac:spMkLst>
            <pc:docMk/>
            <pc:sldMk cId="1180813412" sldId="343"/>
            <ac:spMk id="3" creationId="{5B7B7C95-24F2-479D-AA67-E1787F50721A}"/>
          </ac:spMkLst>
        </pc:spChg>
      </pc:sldChg>
      <pc:sldChg chg="modSp add">
        <pc:chgData name="Thomas Waslijah" userId="32af54c3-d6bc-4783-8c3a-d1e5f5075dd5" providerId="ADAL" clId="{18AF1EFD-5F4A-421A-BACF-0515CC8FD700}" dt="2019-10-18T08:06:40.501" v="228" actId="20577"/>
        <pc:sldMkLst>
          <pc:docMk/>
          <pc:sldMk cId="1131658117" sldId="344"/>
        </pc:sldMkLst>
        <pc:spChg chg="mod">
          <ac:chgData name="Thomas Waslijah" userId="32af54c3-d6bc-4783-8c3a-d1e5f5075dd5" providerId="ADAL" clId="{18AF1EFD-5F4A-421A-BACF-0515CC8FD700}" dt="2019-10-18T08:06:40.501" v="228" actId="20577"/>
          <ac:spMkLst>
            <pc:docMk/>
            <pc:sldMk cId="1131658117" sldId="344"/>
            <ac:spMk id="3" creationId="{5B7B7C95-24F2-479D-AA67-E1787F50721A}"/>
          </ac:spMkLst>
        </pc:spChg>
      </pc:sldChg>
    </pc:docChg>
  </pc:docChgLst>
  <pc:docChgLst>
    <pc:chgData name="Hans Vlaanderen van" userId="fdb8b809-e846-4d0e-8311-610d837736bf" providerId="ADAL" clId="{F8AD74D5-A2E3-4A01-B709-9978C0C739F0}"/>
    <pc:docChg chg="undo custSel mod addSld delSld modSld sldOrd addMainMaster delMainMaster">
      <pc:chgData name="Hans Vlaanderen van" userId="fdb8b809-e846-4d0e-8311-610d837736bf" providerId="ADAL" clId="{F8AD74D5-A2E3-4A01-B709-9978C0C739F0}" dt="2019-11-05T09:10:02.278" v="3449" actId="478"/>
      <pc:docMkLst>
        <pc:docMk/>
      </pc:docMkLst>
      <pc:sldChg chg="modSp">
        <pc:chgData name="Hans Vlaanderen van" userId="fdb8b809-e846-4d0e-8311-610d837736bf" providerId="ADAL" clId="{F8AD74D5-A2E3-4A01-B709-9978C0C739F0}" dt="2019-11-04T19:44:52.579" v="133" actId="20577"/>
        <pc:sldMkLst>
          <pc:docMk/>
          <pc:sldMk cId="2805814350" sldId="256"/>
        </pc:sldMkLst>
        <pc:spChg chg="mod">
          <ac:chgData name="Hans Vlaanderen van" userId="fdb8b809-e846-4d0e-8311-610d837736bf" providerId="ADAL" clId="{F8AD74D5-A2E3-4A01-B709-9978C0C739F0}" dt="2019-11-04T19:44:52.579" v="133" actId="20577"/>
          <ac:spMkLst>
            <pc:docMk/>
            <pc:sldMk cId="2805814350" sldId="256"/>
            <ac:spMk id="2" creationId="{0A95B3ED-93DA-4820-ACEF-1C8F38217862}"/>
          </ac:spMkLst>
        </pc:spChg>
      </pc:sldChg>
      <pc:sldChg chg="del">
        <pc:chgData name="Hans Vlaanderen van" userId="fdb8b809-e846-4d0e-8311-610d837736bf" providerId="ADAL" clId="{F8AD74D5-A2E3-4A01-B709-9978C0C739F0}" dt="2019-11-04T20:03:02.138" v="174" actId="2696"/>
        <pc:sldMkLst>
          <pc:docMk/>
          <pc:sldMk cId="469054056" sldId="257"/>
        </pc:sldMkLst>
      </pc:sldChg>
      <pc:sldChg chg="modSp">
        <pc:chgData name="Hans Vlaanderen van" userId="fdb8b809-e846-4d0e-8311-610d837736bf" providerId="ADAL" clId="{F8AD74D5-A2E3-4A01-B709-9978C0C739F0}" dt="2019-11-05T07:47:30.742" v="2661" actId="20577"/>
        <pc:sldMkLst>
          <pc:docMk/>
          <pc:sldMk cId="999380975" sldId="259"/>
        </pc:sldMkLst>
        <pc:spChg chg="mod">
          <ac:chgData name="Hans Vlaanderen van" userId="fdb8b809-e846-4d0e-8311-610d837736bf" providerId="ADAL" clId="{F8AD74D5-A2E3-4A01-B709-9978C0C739F0}" dt="2019-11-05T07:47:30.742" v="2661" actId="20577"/>
          <ac:spMkLst>
            <pc:docMk/>
            <pc:sldMk cId="999380975" sldId="259"/>
            <ac:spMk id="4" creationId="{53538749-EE23-4906-AFA9-6396ED20BFEF}"/>
          </ac:spMkLst>
        </pc:spChg>
      </pc:sldChg>
      <pc:sldChg chg="modSp">
        <pc:chgData name="Hans Vlaanderen van" userId="fdb8b809-e846-4d0e-8311-610d837736bf" providerId="ADAL" clId="{F8AD74D5-A2E3-4A01-B709-9978C0C739F0}" dt="2019-11-05T07:26:49.016" v="1978" actId="27636"/>
        <pc:sldMkLst>
          <pc:docMk/>
          <pc:sldMk cId="2231629095" sldId="266"/>
        </pc:sldMkLst>
        <pc:spChg chg="mod">
          <ac:chgData name="Hans Vlaanderen van" userId="fdb8b809-e846-4d0e-8311-610d837736bf" providerId="ADAL" clId="{F8AD74D5-A2E3-4A01-B709-9978C0C739F0}" dt="2019-11-05T07:26:49.016" v="1978" actId="27636"/>
          <ac:spMkLst>
            <pc:docMk/>
            <pc:sldMk cId="2231629095" sldId="266"/>
            <ac:spMk id="5" creationId="{00000000-0000-0000-0000-000000000000}"/>
          </ac:spMkLst>
        </pc:spChg>
      </pc:sldChg>
      <pc:sldChg chg="modSp">
        <pc:chgData name="Hans Vlaanderen van" userId="fdb8b809-e846-4d0e-8311-610d837736bf" providerId="ADAL" clId="{F8AD74D5-A2E3-4A01-B709-9978C0C739F0}" dt="2019-11-04T21:09:53.539" v="877" actId="207"/>
        <pc:sldMkLst>
          <pc:docMk/>
          <pc:sldMk cId="90788578" sldId="267"/>
        </pc:sldMkLst>
        <pc:spChg chg="mod">
          <ac:chgData name="Hans Vlaanderen van" userId="fdb8b809-e846-4d0e-8311-610d837736bf" providerId="ADAL" clId="{F8AD74D5-A2E3-4A01-B709-9978C0C739F0}" dt="2019-11-04T21:09:53.539" v="877" actId="207"/>
          <ac:spMkLst>
            <pc:docMk/>
            <pc:sldMk cId="90788578" sldId="267"/>
            <ac:spMk id="3" creationId="{00000000-0000-0000-0000-000000000000}"/>
          </ac:spMkLst>
        </pc:spChg>
      </pc:sldChg>
      <pc:sldChg chg="del">
        <pc:chgData name="Hans Vlaanderen van" userId="fdb8b809-e846-4d0e-8311-610d837736bf" providerId="ADAL" clId="{F8AD74D5-A2E3-4A01-B709-9978C0C739F0}" dt="2019-11-04T21:15:41.461" v="965" actId="2696"/>
        <pc:sldMkLst>
          <pc:docMk/>
          <pc:sldMk cId="3122611616" sldId="268"/>
        </pc:sldMkLst>
      </pc:sldChg>
      <pc:sldChg chg="add del">
        <pc:chgData name="Hans Vlaanderen van" userId="fdb8b809-e846-4d0e-8311-610d837736bf" providerId="ADAL" clId="{F8AD74D5-A2E3-4A01-B709-9978C0C739F0}" dt="2019-11-04T21:17:15.518" v="974" actId="2696"/>
        <pc:sldMkLst>
          <pc:docMk/>
          <pc:sldMk cId="4237198347" sldId="268"/>
        </pc:sldMkLst>
      </pc:sldChg>
      <pc:sldChg chg="del">
        <pc:chgData name="Hans Vlaanderen van" userId="fdb8b809-e846-4d0e-8311-610d837736bf" providerId="ADAL" clId="{F8AD74D5-A2E3-4A01-B709-9978C0C739F0}" dt="2019-11-04T21:15:41.501" v="966" actId="2696"/>
        <pc:sldMkLst>
          <pc:docMk/>
          <pc:sldMk cId="700306458" sldId="269"/>
        </pc:sldMkLst>
      </pc:sldChg>
      <pc:sldChg chg="add del">
        <pc:chgData name="Hans Vlaanderen van" userId="fdb8b809-e846-4d0e-8311-610d837736bf" providerId="ADAL" clId="{F8AD74D5-A2E3-4A01-B709-9978C0C739F0}" dt="2019-11-04T21:17:15.557" v="975" actId="2696"/>
        <pc:sldMkLst>
          <pc:docMk/>
          <pc:sldMk cId="3330732802" sldId="269"/>
        </pc:sldMkLst>
      </pc:sldChg>
      <pc:sldChg chg="del">
        <pc:chgData name="Hans Vlaanderen van" userId="fdb8b809-e846-4d0e-8311-610d837736bf" providerId="ADAL" clId="{F8AD74D5-A2E3-4A01-B709-9978C0C739F0}" dt="2019-11-04T21:15:41.519" v="967" actId="2696"/>
        <pc:sldMkLst>
          <pc:docMk/>
          <pc:sldMk cId="2856616228" sldId="270"/>
        </pc:sldMkLst>
      </pc:sldChg>
      <pc:sldChg chg="add del">
        <pc:chgData name="Hans Vlaanderen van" userId="fdb8b809-e846-4d0e-8311-610d837736bf" providerId="ADAL" clId="{F8AD74D5-A2E3-4A01-B709-9978C0C739F0}" dt="2019-11-04T21:17:15.580" v="976" actId="2696"/>
        <pc:sldMkLst>
          <pc:docMk/>
          <pc:sldMk cId="3334472703" sldId="270"/>
        </pc:sldMkLst>
      </pc:sldChg>
      <pc:sldChg chg="addSp delSp modSp add mod ord setBg modClrScheme modAnim chgLayout">
        <pc:chgData name="Hans Vlaanderen van" userId="fdb8b809-e846-4d0e-8311-610d837736bf" providerId="ADAL" clId="{F8AD74D5-A2E3-4A01-B709-9978C0C739F0}" dt="2019-11-04T21:00:29.958" v="720"/>
        <pc:sldMkLst>
          <pc:docMk/>
          <pc:sldMk cId="1536859480" sldId="272"/>
        </pc:sldMkLst>
        <pc:spChg chg="mod">
          <ac:chgData name="Hans Vlaanderen van" userId="fdb8b809-e846-4d0e-8311-610d837736bf" providerId="ADAL" clId="{F8AD74D5-A2E3-4A01-B709-9978C0C739F0}" dt="2019-11-04T20:59:02.205" v="702" actId="26606"/>
          <ac:spMkLst>
            <pc:docMk/>
            <pc:sldMk cId="1536859480" sldId="272"/>
            <ac:spMk id="2" creationId="{0F4EFC10-609E-4B0F-AE77-87F13B9DE60C}"/>
          </ac:spMkLst>
        </pc:spChg>
        <pc:spChg chg="mod">
          <ac:chgData name="Hans Vlaanderen van" userId="fdb8b809-e846-4d0e-8311-610d837736bf" providerId="ADAL" clId="{F8AD74D5-A2E3-4A01-B709-9978C0C739F0}" dt="2019-11-04T21:00:08.414" v="716" actId="27636"/>
          <ac:spMkLst>
            <pc:docMk/>
            <pc:sldMk cId="1536859480" sldId="272"/>
            <ac:spMk id="3" creationId="{E9283518-C36C-42B1-9E40-F7ECC3898086}"/>
          </ac:spMkLst>
        </pc:spChg>
        <pc:spChg chg="add del">
          <ac:chgData name="Hans Vlaanderen van" userId="fdb8b809-e846-4d0e-8311-610d837736bf" providerId="ADAL" clId="{F8AD74D5-A2E3-4A01-B709-9978C0C739F0}" dt="2019-11-04T20:55:42.848" v="700" actId="478"/>
          <ac:spMkLst>
            <pc:docMk/>
            <pc:sldMk cId="1536859480" sldId="272"/>
            <ac:spMk id="4" creationId="{A303C26D-5E3A-4058-9B75-784899A47532}"/>
          </ac:spMkLst>
        </pc:spChg>
        <pc:picChg chg="add mod">
          <ac:chgData name="Hans Vlaanderen van" userId="fdb8b809-e846-4d0e-8311-610d837736bf" providerId="ADAL" clId="{F8AD74D5-A2E3-4A01-B709-9978C0C739F0}" dt="2019-11-04T21:00:13.309" v="717" actId="1076"/>
          <ac:picMkLst>
            <pc:docMk/>
            <pc:sldMk cId="1536859480" sldId="272"/>
            <ac:picMk id="6" creationId="{0FFBEC1D-E3B0-4D47-BC5E-239390C52EB3}"/>
          </ac:picMkLst>
        </pc:picChg>
        <pc:picChg chg="add del mod">
          <ac:chgData name="Hans Vlaanderen van" userId="fdb8b809-e846-4d0e-8311-610d837736bf" providerId="ADAL" clId="{F8AD74D5-A2E3-4A01-B709-9978C0C739F0}" dt="2019-11-04T20:54:47.276" v="698" actId="478"/>
          <ac:picMkLst>
            <pc:docMk/>
            <pc:sldMk cId="1536859480" sldId="272"/>
            <ac:picMk id="3074" creationId="{A3BC94E5-2522-49A0-BADE-AF04C3B6CC2F}"/>
          </ac:picMkLst>
        </pc:picChg>
      </pc:sldChg>
      <pc:sldChg chg="del">
        <pc:chgData name="Hans Vlaanderen van" userId="fdb8b809-e846-4d0e-8311-610d837736bf" providerId="ADAL" clId="{F8AD74D5-A2E3-4A01-B709-9978C0C739F0}" dt="2019-11-04T21:23:42.766" v="1035" actId="2696"/>
        <pc:sldMkLst>
          <pc:docMk/>
          <pc:sldMk cId="276811375" sldId="284"/>
        </pc:sldMkLst>
      </pc:sldChg>
      <pc:sldChg chg="add">
        <pc:chgData name="Hans Vlaanderen van" userId="fdb8b809-e846-4d0e-8311-610d837736bf" providerId="ADAL" clId="{F8AD74D5-A2E3-4A01-B709-9978C0C739F0}" dt="2019-11-04T21:23:54.003" v="1038"/>
        <pc:sldMkLst>
          <pc:docMk/>
          <pc:sldMk cId="3856358674" sldId="284"/>
        </pc:sldMkLst>
      </pc:sldChg>
      <pc:sldChg chg="del">
        <pc:chgData name="Hans Vlaanderen van" userId="fdb8b809-e846-4d0e-8311-610d837736bf" providerId="ADAL" clId="{F8AD74D5-A2E3-4A01-B709-9978C0C739F0}" dt="2019-11-04T21:03:31.021" v="738" actId="2696"/>
        <pc:sldMkLst>
          <pc:docMk/>
          <pc:sldMk cId="365992273" sldId="285"/>
        </pc:sldMkLst>
      </pc:sldChg>
      <pc:sldChg chg="modSp add del">
        <pc:chgData name="Hans Vlaanderen van" userId="fdb8b809-e846-4d0e-8311-610d837736bf" providerId="ADAL" clId="{F8AD74D5-A2E3-4A01-B709-9978C0C739F0}" dt="2019-11-04T21:19:55.404" v="979" actId="2696"/>
        <pc:sldMkLst>
          <pc:docMk/>
          <pc:sldMk cId="3065352070" sldId="285"/>
        </pc:sldMkLst>
        <pc:spChg chg="mod">
          <ac:chgData name="Hans Vlaanderen van" userId="fdb8b809-e846-4d0e-8311-610d837736bf" providerId="ADAL" clId="{F8AD74D5-A2E3-4A01-B709-9978C0C739F0}" dt="2019-11-04T21:17:04.572" v="973" actId="20577"/>
          <ac:spMkLst>
            <pc:docMk/>
            <pc:sldMk cId="3065352070" sldId="285"/>
            <ac:spMk id="2" creationId="{21C43793-88CE-43F2-B7FA-96E0CFBF5D91}"/>
          </ac:spMkLst>
        </pc:spChg>
      </pc:sldChg>
      <pc:sldChg chg="add del">
        <pc:chgData name="Hans Vlaanderen van" userId="fdb8b809-e846-4d0e-8311-610d837736bf" providerId="ADAL" clId="{F8AD74D5-A2E3-4A01-B709-9978C0C739F0}" dt="2019-11-04T21:16:19.204" v="969" actId="2696"/>
        <pc:sldMkLst>
          <pc:docMk/>
          <pc:sldMk cId="3887397243" sldId="285"/>
        </pc:sldMkLst>
      </pc:sldChg>
      <pc:sldChg chg="add">
        <pc:chgData name="Hans Vlaanderen van" userId="fdb8b809-e846-4d0e-8311-610d837736bf" providerId="ADAL" clId="{F8AD74D5-A2E3-4A01-B709-9978C0C739F0}" dt="2019-11-04T19:55:54.408" v="147"/>
        <pc:sldMkLst>
          <pc:docMk/>
          <pc:sldMk cId="1644783768" sldId="291"/>
        </pc:sldMkLst>
      </pc:sldChg>
      <pc:sldChg chg="del">
        <pc:chgData name="Hans Vlaanderen van" userId="fdb8b809-e846-4d0e-8311-610d837736bf" providerId="ADAL" clId="{F8AD74D5-A2E3-4A01-B709-9978C0C739F0}" dt="2019-11-04T19:55:40.338" v="146" actId="2696"/>
        <pc:sldMkLst>
          <pc:docMk/>
          <pc:sldMk cId="2210728761" sldId="291"/>
        </pc:sldMkLst>
      </pc:sldChg>
      <pc:sldChg chg="del">
        <pc:chgData name="Hans Vlaanderen van" userId="fdb8b809-e846-4d0e-8311-610d837736bf" providerId="ADAL" clId="{F8AD74D5-A2E3-4A01-B709-9978C0C739F0}" dt="2019-11-04T19:55:40.286" v="144" actId="2696"/>
        <pc:sldMkLst>
          <pc:docMk/>
          <pc:sldMk cId="1345063712" sldId="294"/>
        </pc:sldMkLst>
      </pc:sldChg>
      <pc:sldChg chg="modSp add">
        <pc:chgData name="Hans Vlaanderen van" userId="fdb8b809-e846-4d0e-8311-610d837736bf" providerId="ADAL" clId="{F8AD74D5-A2E3-4A01-B709-9978C0C739F0}" dt="2019-11-05T08:59:47.718" v="3376" actId="20577"/>
        <pc:sldMkLst>
          <pc:docMk/>
          <pc:sldMk cId="3038466477" sldId="294"/>
        </pc:sldMkLst>
        <pc:spChg chg="mod">
          <ac:chgData name="Hans Vlaanderen van" userId="fdb8b809-e846-4d0e-8311-610d837736bf" providerId="ADAL" clId="{F8AD74D5-A2E3-4A01-B709-9978C0C739F0}" dt="2019-11-05T08:59:47.718" v="3376" actId="20577"/>
          <ac:spMkLst>
            <pc:docMk/>
            <pc:sldMk cId="3038466477" sldId="294"/>
            <ac:spMk id="5" creationId="{85EBC69F-ABBC-4B84-A489-7F3A6D527BCD}"/>
          </ac:spMkLst>
        </pc:spChg>
      </pc:sldChg>
      <pc:sldChg chg="modSp add del">
        <pc:chgData name="Hans Vlaanderen van" userId="fdb8b809-e846-4d0e-8311-610d837736bf" providerId="ADAL" clId="{F8AD74D5-A2E3-4A01-B709-9978C0C739F0}" dt="2019-11-05T07:29:34.819" v="1982" actId="2696"/>
        <pc:sldMkLst>
          <pc:docMk/>
          <pc:sldMk cId="4223597441" sldId="294"/>
        </pc:sldMkLst>
        <pc:spChg chg="mod">
          <ac:chgData name="Hans Vlaanderen van" userId="fdb8b809-e846-4d0e-8311-610d837736bf" providerId="ADAL" clId="{F8AD74D5-A2E3-4A01-B709-9978C0C739F0}" dt="2019-11-04T21:08:12.571" v="875" actId="20577"/>
          <ac:spMkLst>
            <pc:docMk/>
            <pc:sldMk cId="4223597441" sldId="294"/>
            <ac:spMk id="5" creationId="{85EBC69F-ABBC-4B84-A489-7F3A6D527BCD}"/>
          </ac:spMkLst>
        </pc:spChg>
        <pc:spChg chg="mod">
          <ac:chgData name="Hans Vlaanderen van" userId="fdb8b809-e846-4d0e-8311-610d837736bf" providerId="ADAL" clId="{F8AD74D5-A2E3-4A01-B709-9978C0C739F0}" dt="2019-11-04T21:07:55.924" v="825" actId="20577"/>
          <ac:spMkLst>
            <pc:docMk/>
            <pc:sldMk cId="4223597441" sldId="294"/>
            <ac:spMk id="10" creationId="{A91E5C97-9448-4494-AB8E-BD8394C91D57}"/>
          </ac:spMkLst>
        </pc:spChg>
      </pc:sldChg>
      <pc:sldChg chg="delSp modSp">
        <pc:chgData name="Hans Vlaanderen van" userId="fdb8b809-e846-4d0e-8311-610d837736bf" providerId="ADAL" clId="{F8AD74D5-A2E3-4A01-B709-9978C0C739F0}" dt="2019-11-05T07:26:20.650" v="1961" actId="20577"/>
        <pc:sldMkLst>
          <pc:docMk/>
          <pc:sldMk cId="3638364662" sldId="306"/>
        </pc:sldMkLst>
        <pc:spChg chg="del">
          <ac:chgData name="Hans Vlaanderen van" userId="fdb8b809-e846-4d0e-8311-610d837736bf" providerId="ADAL" clId="{F8AD74D5-A2E3-4A01-B709-9978C0C739F0}" dt="2019-11-04T21:40:53.221" v="1700" actId="478"/>
          <ac:spMkLst>
            <pc:docMk/>
            <pc:sldMk cId="3638364662" sldId="306"/>
            <ac:spMk id="2" creationId="{400E9649-3770-49C6-AF1B-3E3FF0161A62}"/>
          </ac:spMkLst>
        </pc:spChg>
        <pc:spChg chg="mod">
          <ac:chgData name="Hans Vlaanderen van" userId="fdb8b809-e846-4d0e-8311-610d837736bf" providerId="ADAL" clId="{F8AD74D5-A2E3-4A01-B709-9978C0C739F0}" dt="2019-11-05T07:26:20.650" v="1961" actId="20577"/>
          <ac:spMkLst>
            <pc:docMk/>
            <pc:sldMk cId="3638364662" sldId="306"/>
            <ac:spMk id="4" creationId="{DFDFDA25-85B1-4DB4-91A7-C4AF13074821}"/>
          </ac:spMkLst>
        </pc:spChg>
        <pc:spChg chg="mod">
          <ac:chgData name="Hans Vlaanderen van" userId="fdb8b809-e846-4d0e-8311-610d837736bf" providerId="ADAL" clId="{F8AD74D5-A2E3-4A01-B709-9978C0C739F0}" dt="2019-11-04T21:18:10.769" v="978" actId="6549"/>
          <ac:spMkLst>
            <pc:docMk/>
            <pc:sldMk cId="3638364662" sldId="306"/>
            <ac:spMk id="5" creationId="{5B89FBF4-EA6A-482D-8F9C-70A5FDE0BE17}"/>
          </ac:spMkLst>
        </pc:spChg>
      </pc:sldChg>
      <pc:sldChg chg="delSp">
        <pc:chgData name="Hans Vlaanderen van" userId="fdb8b809-e846-4d0e-8311-610d837736bf" providerId="ADAL" clId="{F8AD74D5-A2E3-4A01-B709-9978C0C739F0}" dt="2019-11-04T21:40:38.535" v="1698" actId="478"/>
        <pc:sldMkLst>
          <pc:docMk/>
          <pc:sldMk cId="1194360345" sldId="308"/>
        </pc:sldMkLst>
        <pc:spChg chg="del">
          <ac:chgData name="Hans Vlaanderen van" userId="fdb8b809-e846-4d0e-8311-610d837736bf" providerId="ADAL" clId="{F8AD74D5-A2E3-4A01-B709-9978C0C739F0}" dt="2019-11-04T21:40:38.535" v="1698" actId="478"/>
          <ac:spMkLst>
            <pc:docMk/>
            <pc:sldMk cId="1194360345" sldId="308"/>
            <ac:spMk id="4" creationId="{F84F4462-91C6-4476-AAA0-8F5F55F69221}"/>
          </ac:spMkLst>
        </pc:spChg>
      </pc:sldChg>
      <pc:sldChg chg="delSp modSp modAnim">
        <pc:chgData name="Hans Vlaanderen van" userId="fdb8b809-e846-4d0e-8311-610d837736bf" providerId="ADAL" clId="{F8AD74D5-A2E3-4A01-B709-9978C0C739F0}" dt="2019-11-04T21:40:32.047" v="1697" actId="478"/>
        <pc:sldMkLst>
          <pc:docMk/>
          <pc:sldMk cId="1222064357" sldId="312"/>
        </pc:sldMkLst>
        <pc:spChg chg="mod">
          <ac:chgData name="Hans Vlaanderen van" userId="fdb8b809-e846-4d0e-8311-610d837736bf" providerId="ADAL" clId="{F8AD74D5-A2E3-4A01-B709-9978C0C739F0}" dt="2019-11-04T21:05:45.820" v="774" actId="20577"/>
          <ac:spMkLst>
            <pc:docMk/>
            <pc:sldMk cId="1222064357" sldId="312"/>
            <ac:spMk id="3" creationId="{8A4AFCB5-FDE5-4DC9-9ABE-600EC66FBCC1}"/>
          </ac:spMkLst>
        </pc:spChg>
        <pc:spChg chg="del mod">
          <ac:chgData name="Hans Vlaanderen van" userId="fdb8b809-e846-4d0e-8311-610d837736bf" providerId="ADAL" clId="{F8AD74D5-A2E3-4A01-B709-9978C0C739F0}" dt="2019-11-04T21:40:32.047" v="1697" actId="478"/>
          <ac:spMkLst>
            <pc:docMk/>
            <pc:sldMk cId="1222064357" sldId="312"/>
            <ac:spMk id="4" creationId="{F5109844-E6BB-440C-9D18-8E46D8DACF39}"/>
          </ac:spMkLst>
        </pc:spChg>
      </pc:sldChg>
      <pc:sldChg chg="addSp delSp modSp">
        <pc:chgData name="Hans Vlaanderen van" userId="fdb8b809-e846-4d0e-8311-610d837736bf" providerId="ADAL" clId="{F8AD74D5-A2E3-4A01-B709-9978C0C739F0}" dt="2019-11-05T09:09:02.686" v="3407" actId="1036"/>
        <pc:sldMkLst>
          <pc:docMk/>
          <pc:sldMk cId="2995129059" sldId="316"/>
        </pc:sldMkLst>
        <pc:spChg chg="mod">
          <ac:chgData name="Hans Vlaanderen van" userId="fdb8b809-e846-4d0e-8311-610d837736bf" providerId="ADAL" clId="{F8AD74D5-A2E3-4A01-B709-9978C0C739F0}" dt="2019-11-05T07:54:40.842" v="3169" actId="20577"/>
          <ac:spMkLst>
            <pc:docMk/>
            <pc:sldMk cId="2995129059" sldId="316"/>
            <ac:spMk id="2" creationId="{C1DC7D59-64B4-4333-9475-DEC62D1800D1}"/>
          </ac:spMkLst>
        </pc:spChg>
        <pc:spChg chg="mod">
          <ac:chgData name="Hans Vlaanderen van" userId="fdb8b809-e846-4d0e-8311-610d837736bf" providerId="ADAL" clId="{F8AD74D5-A2E3-4A01-B709-9978C0C739F0}" dt="2019-11-05T09:08:13.468" v="3396" actId="27636"/>
          <ac:spMkLst>
            <pc:docMk/>
            <pc:sldMk cId="2995129059" sldId="316"/>
            <ac:spMk id="3" creationId="{7092F4C1-E693-4F70-8CFF-AF05070A9E1C}"/>
          </ac:spMkLst>
        </pc:spChg>
        <pc:spChg chg="del">
          <ac:chgData name="Hans Vlaanderen van" userId="fdb8b809-e846-4d0e-8311-610d837736bf" providerId="ADAL" clId="{F8AD74D5-A2E3-4A01-B709-9978C0C739F0}" dt="2019-11-05T07:52:57.745" v="3160" actId="478"/>
          <ac:spMkLst>
            <pc:docMk/>
            <pc:sldMk cId="2995129059" sldId="316"/>
            <ac:spMk id="4" creationId="{5BAE33DA-1FB1-49C1-B906-FD8CB5BFE673}"/>
          </ac:spMkLst>
        </pc:spChg>
        <pc:spChg chg="add del mod">
          <ac:chgData name="Hans Vlaanderen van" userId="fdb8b809-e846-4d0e-8311-610d837736bf" providerId="ADAL" clId="{F8AD74D5-A2E3-4A01-B709-9978C0C739F0}" dt="2019-11-05T09:08:00.551" v="3392"/>
          <ac:spMkLst>
            <pc:docMk/>
            <pc:sldMk cId="2995129059" sldId="316"/>
            <ac:spMk id="6" creationId="{42128784-5CFC-4142-872C-1FB106D657C0}"/>
          </ac:spMkLst>
        </pc:spChg>
        <pc:spChg chg="add del mod">
          <ac:chgData name="Hans Vlaanderen van" userId="fdb8b809-e846-4d0e-8311-610d837736bf" providerId="ADAL" clId="{F8AD74D5-A2E3-4A01-B709-9978C0C739F0}" dt="2019-11-05T09:08:00.551" v="3392"/>
          <ac:spMkLst>
            <pc:docMk/>
            <pc:sldMk cId="2995129059" sldId="316"/>
            <ac:spMk id="7" creationId="{26BD2DF8-C413-4A46-B90C-8E837D58F257}"/>
          </ac:spMkLst>
        </pc:spChg>
        <pc:spChg chg="add del mod">
          <ac:chgData name="Hans Vlaanderen van" userId="fdb8b809-e846-4d0e-8311-610d837736bf" providerId="ADAL" clId="{F8AD74D5-A2E3-4A01-B709-9978C0C739F0}" dt="2019-11-05T09:08:00.551" v="3392"/>
          <ac:spMkLst>
            <pc:docMk/>
            <pc:sldMk cId="2995129059" sldId="316"/>
            <ac:spMk id="8" creationId="{15CE8642-4864-40B1-93AD-0C0097D17684}"/>
          </ac:spMkLst>
        </pc:spChg>
        <pc:spChg chg="add del mod">
          <ac:chgData name="Hans Vlaanderen van" userId="fdb8b809-e846-4d0e-8311-610d837736bf" providerId="ADAL" clId="{F8AD74D5-A2E3-4A01-B709-9978C0C739F0}" dt="2019-11-05T09:08:13.367" v="3394"/>
          <ac:spMkLst>
            <pc:docMk/>
            <pc:sldMk cId="2995129059" sldId="316"/>
            <ac:spMk id="9" creationId="{C97316A4-DBD9-4AF3-868B-A6D2E0FE6CA3}"/>
          </ac:spMkLst>
        </pc:spChg>
        <pc:spChg chg="add del mod">
          <ac:chgData name="Hans Vlaanderen van" userId="fdb8b809-e846-4d0e-8311-610d837736bf" providerId="ADAL" clId="{F8AD74D5-A2E3-4A01-B709-9978C0C739F0}" dt="2019-11-05T09:08:18.183" v="3397"/>
          <ac:spMkLst>
            <pc:docMk/>
            <pc:sldMk cId="2995129059" sldId="316"/>
            <ac:spMk id="10" creationId="{92155295-1ED6-432F-858C-D548F0F51C63}"/>
          </ac:spMkLst>
        </pc:spChg>
        <pc:spChg chg="add del mod">
          <ac:chgData name="Hans Vlaanderen van" userId="fdb8b809-e846-4d0e-8311-610d837736bf" providerId="ADAL" clId="{F8AD74D5-A2E3-4A01-B709-9978C0C739F0}" dt="2019-11-05T09:08:53.476" v="3405" actId="478"/>
          <ac:spMkLst>
            <pc:docMk/>
            <pc:sldMk cId="2995129059" sldId="316"/>
            <ac:spMk id="13" creationId="{30157155-36E6-409A-89B8-74CF714B108F}"/>
          </ac:spMkLst>
        </pc:spChg>
        <pc:picChg chg="add del mod">
          <ac:chgData name="Hans Vlaanderen van" userId="fdb8b809-e846-4d0e-8311-610d837736bf" providerId="ADAL" clId="{F8AD74D5-A2E3-4A01-B709-9978C0C739F0}" dt="2019-11-05T09:08:46.226" v="3402" actId="478"/>
          <ac:picMkLst>
            <pc:docMk/>
            <pc:sldMk cId="2995129059" sldId="316"/>
            <ac:picMk id="11" creationId="{826BF7C5-5E12-4270-AF77-E8DE14EB1FA2}"/>
          </ac:picMkLst>
        </pc:picChg>
        <pc:picChg chg="add mod">
          <ac:chgData name="Hans Vlaanderen van" userId="fdb8b809-e846-4d0e-8311-610d837736bf" providerId="ADAL" clId="{F8AD74D5-A2E3-4A01-B709-9978C0C739F0}" dt="2019-11-05T09:09:02.686" v="3407" actId="1036"/>
          <ac:picMkLst>
            <pc:docMk/>
            <pc:sldMk cId="2995129059" sldId="316"/>
            <ac:picMk id="14" creationId="{1E74857B-AF1A-4474-A08A-BB9AA4EE1BE4}"/>
          </ac:picMkLst>
        </pc:picChg>
      </pc:sldChg>
      <pc:sldChg chg="addSp delSp modSp">
        <pc:chgData name="Hans Vlaanderen van" userId="fdb8b809-e846-4d0e-8311-610d837736bf" providerId="ADAL" clId="{F8AD74D5-A2E3-4A01-B709-9978C0C739F0}" dt="2019-11-05T07:57:42.202" v="3185" actId="207"/>
        <pc:sldMkLst>
          <pc:docMk/>
          <pc:sldMk cId="170971790" sldId="317"/>
        </pc:sldMkLst>
        <pc:spChg chg="mod">
          <ac:chgData name="Hans Vlaanderen van" userId="fdb8b809-e846-4d0e-8311-610d837736bf" providerId="ADAL" clId="{F8AD74D5-A2E3-4A01-B709-9978C0C739F0}" dt="2019-11-05T07:55:26.971" v="3175" actId="20577"/>
          <ac:spMkLst>
            <pc:docMk/>
            <pc:sldMk cId="170971790" sldId="317"/>
            <ac:spMk id="2" creationId="{D1BF8BB8-ABDD-43F7-9194-24B35AA2F92E}"/>
          </ac:spMkLst>
        </pc:spChg>
        <pc:spChg chg="mod">
          <ac:chgData name="Hans Vlaanderen van" userId="fdb8b809-e846-4d0e-8311-610d837736bf" providerId="ADAL" clId="{F8AD74D5-A2E3-4A01-B709-9978C0C739F0}" dt="2019-11-05T07:55:50.297" v="3177" actId="1076"/>
          <ac:spMkLst>
            <pc:docMk/>
            <pc:sldMk cId="170971790" sldId="317"/>
            <ac:spMk id="3" creationId="{8F70E1C8-F7A7-42EE-80D3-FBEF1FDB3BC5}"/>
          </ac:spMkLst>
        </pc:spChg>
        <pc:spChg chg="del">
          <ac:chgData name="Hans Vlaanderen van" userId="fdb8b809-e846-4d0e-8311-610d837736bf" providerId="ADAL" clId="{F8AD74D5-A2E3-4A01-B709-9978C0C739F0}" dt="2019-11-05T07:53:04.970" v="3161" actId="478"/>
          <ac:spMkLst>
            <pc:docMk/>
            <pc:sldMk cId="170971790" sldId="317"/>
            <ac:spMk id="4" creationId="{0CAB661E-F7B2-4D5A-ADF0-2142B3DE6AAF}"/>
          </ac:spMkLst>
        </pc:spChg>
        <pc:spChg chg="mod">
          <ac:chgData name="Hans Vlaanderen van" userId="fdb8b809-e846-4d0e-8311-610d837736bf" providerId="ADAL" clId="{F8AD74D5-A2E3-4A01-B709-9978C0C739F0}" dt="2019-11-05T07:55:56.368" v="3178" actId="1076"/>
          <ac:spMkLst>
            <pc:docMk/>
            <pc:sldMk cId="170971790" sldId="317"/>
            <ac:spMk id="6" creationId="{88DCDC95-556B-423D-9578-8AB39DD56844}"/>
          </ac:spMkLst>
        </pc:spChg>
        <pc:spChg chg="del mod">
          <ac:chgData name="Hans Vlaanderen van" userId="fdb8b809-e846-4d0e-8311-610d837736bf" providerId="ADAL" clId="{F8AD74D5-A2E3-4A01-B709-9978C0C739F0}" dt="2019-11-05T07:55:38.616" v="3176"/>
          <ac:spMkLst>
            <pc:docMk/>
            <pc:sldMk cId="170971790" sldId="317"/>
            <ac:spMk id="7" creationId="{4C687FBC-EE3D-4037-B093-199EA64AFDB8}"/>
          </ac:spMkLst>
        </pc:spChg>
        <pc:spChg chg="add mod">
          <ac:chgData name="Hans Vlaanderen van" userId="fdb8b809-e846-4d0e-8311-610d837736bf" providerId="ADAL" clId="{F8AD74D5-A2E3-4A01-B709-9978C0C739F0}" dt="2019-11-05T07:57:42.202" v="3185" actId="207"/>
          <ac:spMkLst>
            <pc:docMk/>
            <pc:sldMk cId="170971790" sldId="317"/>
            <ac:spMk id="8" creationId="{53CB4365-0293-4866-A1B6-FFF398AE7ECA}"/>
          </ac:spMkLst>
        </pc:spChg>
      </pc:sldChg>
      <pc:sldChg chg="delSp">
        <pc:chgData name="Hans Vlaanderen van" userId="fdb8b809-e846-4d0e-8311-610d837736bf" providerId="ADAL" clId="{F8AD74D5-A2E3-4A01-B709-9978C0C739F0}" dt="2019-11-04T21:40:46.624" v="1699" actId="478"/>
        <pc:sldMkLst>
          <pc:docMk/>
          <pc:sldMk cId="1509532258" sldId="326"/>
        </pc:sldMkLst>
        <pc:spChg chg="del">
          <ac:chgData name="Hans Vlaanderen van" userId="fdb8b809-e846-4d0e-8311-610d837736bf" providerId="ADAL" clId="{F8AD74D5-A2E3-4A01-B709-9978C0C739F0}" dt="2019-11-04T21:40:46.624" v="1699" actId="478"/>
          <ac:spMkLst>
            <pc:docMk/>
            <pc:sldMk cId="1509532258" sldId="326"/>
            <ac:spMk id="4" creationId="{A04AA7E9-A363-44B1-8C88-07985FF49865}"/>
          </ac:spMkLst>
        </pc:spChg>
      </pc:sldChg>
      <pc:sldChg chg="delSp modSp">
        <pc:chgData name="Hans Vlaanderen van" userId="fdb8b809-e846-4d0e-8311-610d837736bf" providerId="ADAL" clId="{F8AD74D5-A2E3-4A01-B709-9978C0C739F0}" dt="2019-11-04T19:52:18.017" v="143" actId="27636"/>
        <pc:sldMkLst>
          <pc:docMk/>
          <pc:sldMk cId="313248222" sldId="330"/>
        </pc:sldMkLst>
        <pc:spChg chg="mod">
          <ac:chgData name="Hans Vlaanderen van" userId="fdb8b809-e846-4d0e-8311-610d837736bf" providerId="ADAL" clId="{F8AD74D5-A2E3-4A01-B709-9978C0C739F0}" dt="2019-11-04T19:52:18.017" v="143" actId="27636"/>
          <ac:spMkLst>
            <pc:docMk/>
            <pc:sldMk cId="313248222" sldId="330"/>
            <ac:spMk id="2" creationId="{CC12F8C8-75EE-4BB9-A58C-00C4863FF20D}"/>
          </ac:spMkLst>
        </pc:spChg>
        <pc:spChg chg="del">
          <ac:chgData name="Hans Vlaanderen van" userId="fdb8b809-e846-4d0e-8311-610d837736bf" providerId="ADAL" clId="{F8AD74D5-A2E3-4A01-B709-9978C0C739F0}" dt="2019-11-04T19:52:07.941" v="141" actId="478"/>
          <ac:spMkLst>
            <pc:docMk/>
            <pc:sldMk cId="313248222" sldId="330"/>
            <ac:spMk id="4" creationId="{AA3390CB-BB94-4261-806C-004346E0E059}"/>
          </ac:spMkLst>
        </pc:spChg>
      </pc:sldChg>
      <pc:sldChg chg="del">
        <pc:chgData name="Hans Vlaanderen van" userId="fdb8b809-e846-4d0e-8311-610d837736bf" providerId="ADAL" clId="{F8AD74D5-A2E3-4A01-B709-9978C0C739F0}" dt="2019-11-04T21:24:02.668" v="1039" actId="2696"/>
        <pc:sldMkLst>
          <pc:docMk/>
          <pc:sldMk cId="2108057125" sldId="332"/>
        </pc:sldMkLst>
      </pc:sldChg>
      <pc:sldChg chg="add">
        <pc:chgData name="Hans Vlaanderen van" userId="fdb8b809-e846-4d0e-8311-610d837736bf" providerId="ADAL" clId="{F8AD74D5-A2E3-4A01-B709-9978C0C739F0}" dt="2019-11-04T21:24:07.304" v="1040"/>
        <pc:sldMkLst>
          <pc:docMk/>
          <pc:sldMk cId="2445379802" sldId="332"/>
        </pc:sldMkLst>
      </pc:sldChg>
      <pc:sldChg chg="del">
        <pc:chgData name="Hans Vlaanderen van" userId="fdb8b809-e846-4d0e-8311-610d837736bf" providerId="ADAL" clId="{F8AD74D5-A2E3-4A01-B709-9978C0C739F0}" dt="2019-11-04T21:23:42.799" v="1036" actId="2696"/>
        <pc:sldMkLst>
          <pc:docMk/>
          <pc:sldMk cId="2236532829" sldId="333"/>
        </pc:sldMkLst>
      </pc:sldChg>
      <pc:sldChg chg="add">
        <pc:chgData name="Hans Vlaanderen van" userId="fdb8b809-e846-4d0e-8311-610d837736bf" providerId="ADAL" clId="{F8AD74D5-A2E3-4A01-B709-9978C0C739F0}" dt="2019-11-04T21:23:54.003" v="1038"/>
        <pc:sldMkLst>
          <pc:docMk/>
          <pc:sldMk cId="2551934440" sldId="333"/>
        </pc:sldMkLst>
      </pc:sldChg>
      <pc:sldChg chg="del">
        <pc:chgData name="Hans Vlaanderen van" userId="fdb8b809-e846-4d0e-8311-610d837736bf" providerId="ADAL" clId="{F8AD74D5-A2E3-4A01-B709-9978C0C739F0}" dt="2019-11-04T21:23:42.828" v="1037" actId="2696"/>
        <pc:sldMkLst>
          <pc:docMk/>
          <pc:sldMk cId="1763833513" sldId="334"/>
        </pc:sldMkLst>
      </pc:sldChg>
      <pc:sldChg chg="modSp add">
        <pc:chgData name="Hans Vlaanderen van" userId="fdb8b809-e846-4d0e-8311-610d837736bf" providerId="ADAL" clId="{F8AD74D5-A2E3-4A01-B709-9978C0C739F0}" dt="2019-11-05T07:44:52.684" v="2657" actId="20577"/>
        <pc:sldMkLst>
          <pc:docMk/>
          <pc:sldMk cId="4064633509" sldId="334"/>
        </pc:sldMkLst>
        <pc:spChg chg="mod">
          <ac:chgData name="Hans Vlaanderen van" userId="fdb8b809-e846-4d0e-8311-610d837736bf" providerId="ADAL" clId="{F8AD74D5-A2E3-4A01-B709-9978C0C739F0}" dt="2019-11-05T07:44:52.684" v="2657" actId="20577"/>
          <ac:spMkLst>
            <pc:docMk/>
            <pc:sldMk cId="4064633509" sldId="334"/>
            <ac:spMk id="7" creationId="{BB1AFCFB-E451-4985-92D7-3D59D24E2A7E}"/>
          </ac:spMkLst>
        </pc:spChg>
      </pc:sldChg>
      <pc:sldChg chg="addSp delSp modSp modAnim">
        <pc:chgData name="Hans Vlaanderen van" userId="fdb8b809-e846-4d0e-8311-610d837736bf" providerId="ADAL" clId="{F8AD74D5-A2E3-4A01-B709-9978C0C739F0}" dt="2019-11-05T07:52:50.592" v="3159" actId="478"/>
        <pc:sldMkLst>
          <pc:docMk/>
          <pc:sldMk cId="1551036160" sldId="335"/>
        </pc:sldMkLst>
        <pc:spChg chg="mod">
          <ac:chgData name="Hans Vlaanderen van" userId="fdb8b809-e846-4d0e-8311-610d837736bf" providerId="ADAL" clId="{F8AD74D5-A2E3-4A01-B709-9978C0C739F0}" dt="2019-11-05T07:47:41.339" v="2664" actId="20577"/>
          <ac:spMkLst>
            <pc:docMk/>
            <pc:sldMk cId="1551036160" sldId="335"/>
            <ac:spMk id="2" creationId="{956C0074-BA2D-4326-94B5-3CA4109CAC0F}"/>
          </ac:spMkLst>
        </pc:spChg>
        <pc:spChg chg="mod">
          <ac:chgData name="Hans Vlaanderen van" userId="fdb8b809-e846-4d0e-8311-610d837736bf" providerId="ADAL" clId="{F8AD74D5-A2E3-4A01-B709-9978C0C739F0}" dt="2019-11-05T07:48:46.609" v="2722" actId="6549"/>
          <ac:spMkLst>
            <pc:docMk/>
            <pc:sldMk cId="1551036160" sldId="335"/>
            <ac:spMk id="3" creationId="{A5CECE3C-3E90-48C2-B413-C9D1CA8FD0F6}"/>
          </ac:spMkLst>
        </pc:spChg>
        <pc:spChg chg="del">
          <ac:chgData name="Hans Vlaanderen van" userId="fdb8b809-e846-4d0e-8311-610d837736bf" providerId="ADAL" clId="{F8AD74D5-A2E3-4A01-B709-9978C0C739F0}" dt="2019-11-05T07:52:50.592" v="3159" actId="478"/>
          <ac:spMkLst>
            <pc:docMk/>
            <pc:sldMk cId="1551036160" sldId="335"/>
            <ac:spMk id="4" creationId="{EF10F051-2E72-480D-9DBC-CCD9BF9514DA}"/>
          </ac:spMkLst>
        </pc:spChg>
        <pc:spChg chg="add mod">
          <ac:chgData name="Hans Vlaanderen van" userId="fdb8b809-e846-4d0e-8311-610d837736bf" providerId="ADAL" clId="{F8AD74D5-A2E3-4A01-B709-9978C0C739F0}" dt="2019-11-05T07:48:17.288" v="2668" actId="27636"/>
          <ac:spMkLst>
            <pc:docMk/>
            <pc:sldMk cId="1551036160" sldId="335"/>
            <ac:spMk id="6" creationId="{978F9D11-EA12-4F12-AA79-B52D0F6DE319}"/>
          </ac:spMkLst>
        </pc:spChg>
        <pc:spChg chg="add mod">
          <ac:chgData name="Hans Vlaanderen van" userId="fdb8b809-e846-4d0e-8311-610d837736bf" providerId="ADAL" clId="{F8AD74D5-A2E3-4A01-B709-9978C0C739F0}" dt="2019-11-05T07:50:25.063" v="2899" actId="20577"/>
          <ac:spMkLst>
            <pc:docMk/>
            <pc:sldMk cId="1551036160" sldId="335"/>
            <ac:spMk id="7" creationId="{12100F7E-BD70-47D2-9EA9-684337F6AF16}"/>
          </ac:spMkLst>
        </pc:spChg>
        <pc:spChg chg="add mod">
          <ac:chgData name="Hans Vlaanderen van" userId="fdb8b809-e846-4d0e-8311-610d837736bf" providerId="ADAL" clId="{F8AD74D5-A2E3-4A01-B709-9978C0C739F0}" dt="2019-11-05T07:52:00.422" v="3153" actId="6549"/>
          <ac:spMkLst>
            <pc:docMk/>
            <pc:sldMk cId="1551036160" sldId="335"/>
            <ac:spMk id="8" creationId="{A7E2EEF6-8855-4565-ACEB-43E0E8290CB3}"/>
          </ac:spMkLst>
        </pc:spChg>
      </pc:sldChg>
      <pc:sldChg chg="addSp delSp modSp">
        <pc:chgData name="Hans Vlaanderen van" userId="fdb8b809-e846-4d0e-8311-610d837736bf" providerId="ADAL" clId="{F8AD74D5-A2E3-4A01-B709-9978C0C739F0}" dt="2019-11-05T09:04:52.372" v="3388" actId="14100"/>
        <pc:sldMkLst>
          <pc:docMk/>
          <pc:sldMk cId="2469026354" sldId="336"/>
        </pc:sldMkLst>
        <pc:spChg chg="mod">
          <ac:chgData name="Hans Vlaanderen van" userId="fdb8b809-e846-4d0e-8311-610d837736bf" providerId="ADAL" clId="{F8AD74D5-A2E3-4A01-B709-9978C0C739F0}" dt="2019-11-05T09:02:35.088" v="3384" actId="20577"/>
          <ac:spMkLst>
            <pc:docMk/>
            <pc:sldMk cId="2469026354" sldId="336"/>
            <ac:spMk id="3" creationId="{A5CECE3C-3E90-48C2-B413-C9D1CA8FD0F6}"/>
          </ac:spMkLst>
        </pc:spChg>
        <pc:spChg chg="del">
          <ac:chgData name="Hans Vlaanderen van" userId="fdb8b809-e846-4d0e-8311-610d837736bf" providerId="ADAL" clId="{F8AD74D5-A2E3-4A01-B709-9978C0C739F0}" dt="2019-11-04T21:41:03.415" v="1701" actId="478"/>
          <ac:spMkLst>
            <pc:docMk/>
            <pc:sldMk cId="2469026354" sldId="336"/>
            <ac:spMk id="4" creationId="{EF10F051-2E72-480D-9DBC-CCD9BF9514DA}"/>
          </ac:spMkLst>
        </pc:spChg>
        <pc:picChg chg="add mod">
          <ac:chgData name="Hans Vlaanderen van" userId="fdb8b809-e846-4d0e-8311-610d837736bf" providerId="ADAL" clId="{F8AD74D5-A2E3-4A01-B709-9978C0C739F0}" dt="2019-11-05T09:04:52.372" v="3388" actId="14100"/>
          <ac:picMkLst>
            <pc:docMk/>
            <pc:sldMk cId="2469026354" sldId="336"/>
            <ac:picMk id="6" creationId="{F285989A-FA74-4319-9413-3AF5A9727514}"/>
          </ac:picMkLst>
        </pc:picChg>
      </pc:sldChg>
      <pc:sldChg chg="add del">
        <pc:chgData name="Hans Vlaanderen van" userId="fdb8b809-e846-4d0e-8311-610d837736bf" providerId="ADAL" clId="{F8AD74D5-A2E3-4A01-B709-9978C0C739F0}" dt="2019-11-05T07:28:49.308" v="1979" actId="2696"/>
        <pc:sldMkLst>
          <pc:docMk/>
          <pc:sldMk cId="1465305284" sldId="337"/>
        </pc:sldMkLst>
      </pc:sldChg>
      <pc:sldChg chg="add del">
        <pc:chgData name="Hans Vlaanderen van" userId="fdb8b809-e846-4d0e-8311-610d837736bf" providerId="ADAL" clId="{F8AD74D5-A2E3-4A01-B709-9978C0C739F0}" dt="2019-11-05T07:29:34.808" v="1981" actId="2696"/>
        <pc:sldMkLst>
          <pc:docMk/>
          <pc:sldMk cId="2568054748" sldId="337"/>
        </pc:sldMkLst>
      </pc:sldChg>
      <pc:sldChg chg="modSp del modAnim">
        <pc:chgData name="Hans Vlaanderen van" userId="fdb8b809-e846-4d0e-8311-610d837736bf" providerId="ADAL" clId="{F8AD74D5-A2E3-4A01-B709-9978C0C739F0}" dt="2019-11-04T19:55:40.309" v="145" actId="2696"/>
        <pc:sldMkLst>
          <pc:docMk/>
          <pc:sldMk cId="2766918332" sldId="337"/>
        </pc:sldMkLst>
        <pc:spChg chg="mod">
          <ac:chgData name="Hans Vlaanderen van" userId="fdb8b809-e846-4d0e-8311-610d837736bf" providerId="ADAL" clId="{F8AD74D5-A2E3-4A01-B709-9978C0C739F0}" dt="2019-11-04T19:43:26.109" v="118" actId="6549"/>
          <ac:spMkLst>
            <pc:docMk/>
            <pc:sldMk cId="2766918332" sldId="337"/>
            <ac:spMk id="7" creationId="{BF2019DE-A3E5-4879-A7F7-01C107B8C461}"/>
          </ac:spMkLst>
        </pc:spChg>
      </pc:sldChg>
      <pc:sldChg chg="add del">
        <pc:chgData name="Hans Vlaanderen van" userId="fdb8b809-e846-4d0e-8311-610d837736bf" providerId="ADAL" clId="{F8AD74D5-A2E3-4A01-B709-9978C0C739F0}" dt="2019-11-04T21:30:33.680" v="1694" actId="2696"/>
        <pc:sldMkLst>
          <pc:docMk/>
          <pc:sldMk cId="3092174067" sldId="337"/>
        </pc:sldMkLst>
      </pc:sldChg>
      <pc:sldChg chg="modSp add">
        <pc:chgData name="Hans Vlaanderen van" userId="fdb8b809-e846-4d0e-8311-610d837736bf" providerId="ADAL" clId="{F8AD74D5-A2E3-4A01-B709-9978C0C739F0}" dt="2019-11-05T07:30:08.517" v="1989" actId="20577"/>
        <pc:sldMkLst>
          <pc:docMk/>
          <pc:sldMk cId="3348570383" sldId="337"/>
        </pc:sldMkLst>
        <pc:spChg chg="mod">
          <ac:chgData name="Hans Vlaanderen van" userId="fdb8b809-e846-4d0e-8311-610d837736bf" providerId="ADAL" clId="{F8AD74D5-A2E3-4A01-B709-9978C0C739F0}" dt="2019-11-05T07:30:08.517" v="1989" actId="20577"/>
          <ac:spMkLst>
            <pc:docMk/>
            <pc:sldMk cId="3348570383" sldId="337"/>
            <ac:spMk id="10" creationId="{A91E5C97-9448-4494-AB8E-BD8394C91D57}"/>
          </ac:spMkLst>
        </pc:spChg>
      </pc:sldChg>
      <pc:sldChg chg="delSp modSp">
        <pc:chgData name="Hans Vlaanderen van" userId="fdb8b809-e846-4d0e-8311-610d837736bf" providerId="ADAL" clId="{F8AD74D5-A2E3-4A01-B709-9978C0C739F0}" dt="2019-11-05T07:54:12.266" v="3166" actId="27636"/>
        <pc:sldMkLst>
          <pc:docMk/>
          <pc:sldMk cId="3643504975" sldId="338"/>
        </pc:sldMkLst>
        <pc:spChg chg="mod">
          <ac:chgData name="Hans Vlaanderen van" userId="fdb8b809-e846-4d0e-8311-610d837736bf" providerId="ADAL" clId="{F8AD74D5-A2E3-4A01-B709-9978C0C739F0}" dt="2019-11-05T07:54:12.266" v="3166" actId="27636"/>
          <ac:spMkLst>
            <pc:docMk/>
            <pc:sldMk cId="3643504975" sldId="338"/>
            <ac:spMk id="2" creationId="{956C0074-BA2D-4326-94B5-3CA4109CAC0F}"/>
          </ac:spMkLst>
        </pc:spChg>
        <pc:spChg chg="mod">
          <ac:chgData name="Hans Vlaanderen van" userId="fdb8b809-e846-4d0e-8311-610d837736bf" providerId="ADAL" clId="{F8AD74D5-A2E3-4A01-B709-9978C0C739F0}" dt="2019-11-04T21:47:06.259" v="1951" actId="27636"/>
          <ac:spMkLst>
            <pc:docMk/>
            <pc:sldMk cId="3643504975" sldId="338"/>
            <ac:spMk id="3" creationId="{A5CECE3C-3E90-48C2-B413-C9D1CA8FD0F6}"/>
          </ac:spMkLst>
        </pc:spChg>
        <pc:spChg chg="del">
          <ac:chgData name="Hans Vlaanderen van" userId="fdb8b809-e846-4d0e-8311-610d837736bf" providerId="ADAL" clId="{F8AD74D5-A2E3-4A01-B709-9978C0C739F0}" dt="2019-11-05T07:52:45.967" v="3158" actId="478"/>
          <ac:spMkLst>
            <pc:docMk/>
            <pc:sldMk cId="3643504975" sldId="338"/>
            <ac:spMk id="4" creationId="{EF10F051-2E72-480D-9DBC-CCD9BF9514DA}"/>
          </ac:spMkLst>
        </pc:spChg>
      </pc:sldChg>
      <pc:sldChg chg="modSp add">
        <pc:chgData name="Hans Vlaanderen van" userId="fdb8b809-e846-4d0e-8311-610d837736bf" providerId="ADAL" clId="{F8AD74D5-A2E3-4A01-B709-9978C0C739F0}" dt="2019-11-05T07:47:23.447" v="2658" actId="12"/>
        <pc:sldMkLst>
          <pc:docMk/>
          <pc:sldMk cId="1629089727" sldId="339"/>
        </pc:sldMkLst>
        <pc:spChg chg="mod">
          <ac:chgData name="Hans Vlaanderen van" userId="fdb8b809-e846-4d0e-8311-610d837736bf" providerId="ADAL" clId="{F8AD74D5-A2E3-4A01-B709-9978C0C739F0}" dt="2019-11-05T07:47:23.447" v="2658" actId="12"/>
          <ac:spMkLst>
            <pc:docMk/>
            <pc:sldMk cId="1629089727" sldId="339"/>
            <ac:spMk id="3" creationId="{01FCE5EE-C159-44A6-AEA3-768A9406129A}"/>
          </ac:spMkLst>
        </pc:spChg>
      </pc:sldChg>
      <pc:sldChg chg="del">
        <pc:chgData name="Hans Vlaanderen van" userId="fdb8b809-e846-4d0e-8311-610d837736bf" providerId="ADAL" clId="{F8AD74D5-A2E3-4A01-B709-9978C0C739F0}" dt="2019-11-04T21:21:26.965" v="980" actId="2696"/>
        <pc:sldMkLst>
          <pc:docMk/>
          <pc:sldMk cId="2745292652" sldId="339"/>
        </pc:sldMkLst>
      </pc:sldChg>
      <pc:sldChg chg="modSp">
        <pc:chgData name="Hans Vlaanderen van" userId="fdb8b809-e846-4d0e-8311-610d837736bf" providerId="ADAL" clId="{F8AD74D5-A2E3-4A01-B709-9978C0C739F0}" dt="2019-11-04T21:29:58.610" v="1693" actId="27636"/>
        <pc:sldMkLst>
          <pc:docMk/>
          <pc:sldMk cId="367818106" sldId="340"/>
        </pc:sldMkLst>
        <pc:spChg chg="mod">
          <ac:chgData name="Hans Vlaanderen van" userId="fdb8b809-e846-4d0e-8311-610d837736bf" providerId="ADAL" clId="{F8AD74D5-A2E3-4A01-B709-9978C0C739F0}" dt="2019-11-04T21:29:58.610" v="1693" actId="27636"/>
          <ac:spMkLst>
            <pc:docMk/>
            <pc:sldMk cId="367818106" sldId="340"/>
            <ac:spMk id="3" creationId="{5B7B7C95-24F2-479D-AA67-E1787F50721A}"/>
          </ac:spMkLst>
        </pc:spChg>
      </pc:sldChg>
      <pc:sldChg chg="modSp">
        <pc:chgData name="Hans Vlaanderen van" userId="fdb8b809-e846-4d0e-8311-610d837736bf" providerId="ADAL" clId="{F8AD74D5-A2E3-4A01-B709-9978C0C739F0}" dt="2019-11-05T07:39:23.896" v="2118" actId="12"/>
        <pc:sldMkLst>
          <pc:docMk/>
          <pc:sldMk cId="4233577073" sldId="341"/>
        </pc:sldMkLst>
        <pc:spChg chg="mod">
          <ac:chgData name="Hans Vlaanderen van" userId="fdb8b809-e846-4d0e-8311-610d837736bf" providerId="ADAL" clId="{F8AD74D5-A2E3-4A01-B709-9978C0C739F0}" dt="2019-11-04T21:24:33.106" v="1081" actId="20577"/>
          <ac:spMkLst>
            <pc:docMk/>
            <pc:sldMk cId="4233577073" sldId="341"/>
            <ac:spMk id="2" creationId="{E8BA39AA-F2F2-4B84-BCF6-FA343848F8C9}"/>
          </ac:spMkLst>
        </pc:spChg>
        <pc:spChg chg="mod">
          <ac:chgData name="Hans Vlaanderen van" userId="fdb8b809-e846-4d0e-8311-610d837736bf" providerId="ADAL" clId="{F8AD74D5-A2E3-4A01-B709-9978C0C739F0}" dt="2019-11-05T07:39:23.896" v="2118" actId="12"/>
          <ac:spMkLst>
            <pc:docMk/>
            <pc:sldMk cId="4233577073" sldId="341"/>
            <ac:spMk id="3" creationId="{5B7B7C95-24F2-479D-AA67-E1787F50721A}"/>
          </ac:spMkLst>
        </pc:spChg>
      </pc:sldChg>
      <pc:sldChg chg="addSp modSp">
        <pc:chgData name="Hans Vlaanderen van" userId="fdb8b809-e846-4d0e-8311-610d837736bf" providerId="ADAL" clId="{F8AD74D5-A2E3-4A01-B709-9978C0C739F0}" dt="2019-11-05T07:38:45.603" v="2115" actId="1037"/>
        <pc:sldMkLst>
          <pc:docMk/>
          <pc:sldMk cId="2209148137" sldId="342"/>
        </pc:sldMkLst>
        <pc:spChg chg="mod">
          <ac:chgData name="Hans Vlaanderen van" userId="fdb8b809-e846-4d0e-8311-610d837736bf" providerId="ADAL" clId="{F8AD74D5-A2E3-4A01-B709-9978C0C739F0}" dt="2019-11-05T07:38:39.524" v="2107" actId="20577"/>
          <ac:spMkLst>
            <pc:docMk/>
            <pc:sldMk cId="2209148137" sldId="342"/>
            <ac:spMk id="2" creationId="{FB925566-79AC-4987-962E-3673ADD20B5A}"/>
          </ac:spMkLst>
        </pc:spChg>
        <pc:picChg chg="add mod">
          <ac:chgData name="Hans Vlaanderen van" userId="fdb8b809-e846-4d0e-8311-610d837736bf" providerId="ADAL" clId="{F8AD74D5-A2E3-4A01-B709-9978C0C739F0}" dt="2019-11-05T07:38:45.603" v="2115" actId="1037"/>
          <ac:picMkLst>
            <pc:docMk/>
            <pc:sldMk cId="2209148137" sldId="342"/>
            <ac:picMk id="3" creationId="{778B13BB-CFBF-45BD-BE0A-E291766A1A48}"/>
          </ac:picMkLst>
        </pc:picChg>
      </pc:sldChg>
      <pc:sldChg chg="modSp">
        <pc:chgData name="Hans Vlaanderen van" userId="fdb8b809-e846-4d0e-8311-610d837736bf" providerId="ADAL" clId="{F8AD74D5-A2E3-4A01-B709-9978C0C739F0}" dt="2019-11-05T07:43:40.574" v="2640" actId="20577"/>
        <pc:sldMkLst>
          <pc:docMk/>
          <pc:sldMk cId="1131658117" sldId="344"/>
        </pc:sldMkLst>
        <pc:spChg chg="mod">
          <ac:chgData name="Hans Vlaanderen van" userId="fdb8b809-e846-4d0e-8311-610d837736bf" providerId="ADAL" clId="{F8AD74D5-A2E3-4A01-B709-9978C0C739F0}" dt="2019-11-05T07:41:42.619" v="2447" actId="20577"/>
          <ac:spMkLst>
            <pc:docMk/>
            <pc:sldMk cId="1131658117" sldId="344"/>
            <ac:spMk id="2" creationId="{E8BA39AA-F2F2-4B84-BCF6-FA343848F8C9}"/>
          </ac:spMkLst>
        </pc:spChg>
        <pc:spChg chg="mod">
          <ac:chgData name="Hans Vlaanderen van" userId="fdb8b809-e846-4d0e-8311-610d837736bf" providerId="ADAL" clId="{F8AD74D5-A2E3-4A01-B709-9978C0C739F0}" dt="2019-11-05T07:43:40.574" v="2640" actId="20577"/>
          <ac:spMkLst>
            <pc:docMk/>
            <pc:sldMk cId="1131658117" sldId="344"/>
            <ac:spMk id="3" creationId="{5B7B7C95-24F2-479D-AA67-E1787F50721A}"/>
          </ac:spMkLst>
        </pc:spChg>
      </pc:sldChg>
      <pc:sldChg chg="add del">
        <pc:chgData name="Hans Vlaanderen van" userId="fdb8b809-e846-4d0e-8311-610d837736bf" providerId="ADAL" clId="{F8AD74D5-A2E3-4A01-B709-9978C0C739F0}" dt="2019-11-04T19:56:52.657" v="150" actId="2696"/>
        <pc:sldMkLst>
          <pc:docMk/>
          <pc:sldMk cId="1637715730" sldId="345"/>
        </pc:sldMkLst>
      </pc:sldChg>
      <pc:sldChg chg="addSp delSp modSp add">
        <pc:chgData name="Hans Vlaanderen van" userId="fdb8b809-e846-4d0e-8311-610d837736bf" providerId="ADAL" clId="{F8AD74D5-A2E3-4A01-B709-9978C0C739F0}" dt="2019-11-05T07:32:25.153" v="1994" actId="1076"/>
        <pc:sldMkLst>
          <pc:docMk/>
          <pc:sldMk cId="2106893938" sldId="346"/>
        </pc:sldMkLst>
        <pc:spChg chg="mod">
          <ac:chgData name="Hans Vlaanderen van" userId="fdb8b809-e846-4d0e-8311-610d837736bf" providerId="ADAL" clId="{F8AD74D5-A2E3-4A01-B709-9978C0C739F0}" dt="2019-11-04T19:57:04.785" v="162" actId="20577"/>
          <ac:spMkLst>
            <pc:docMk/>
            <pc:sldMk cId="2106893938" sldId="346"/>
            <ac:spMk id="2" creationId="{DDD8EECA-663E-42CA-9689-D46773D359F6}"/>
          </ac:spMkLst>
        </pc:spChg>
        <pc:spChg chg="add del">
          <ac:chgData name="Hans Vlaanderen van" userId="fdb8b809-e846-4d0e-8311-610d837736bf" providerId="ADAL" clId="{F8AD74D5-A2E3-4A01-B709-9978C0C739F0}" dt="2019-11-05T07:31:33.974" v="1991" actId="478"/>
          <ac:spMkLst>
            <pc:docMk/>
            <pc:sldMk cId="2106893938" sldId="346"/>
            <ac:spMk id="3" creationId="{17BC03D6-C37D-49C8-BDAF-25412A403449}"/>
          </ac:spMkLst>
        </pc:spChg>
        <pc:spChg chg="del">
          <ac:chgData name="Hans Vlaanderen van" userId="fdb8b809-e846-4d0e-8311-610d837736bf" providerId="ADAL" clId="{F8AD74D5-A2E3-4A01-B709-9978C0C739F0}" dt="2019-11-04T19:57:09.434" v="163" actId="478"/>
          <ac:spMkLst>
            <pc:docMk/>
            <pc:sldMk cId="2106893938" sldId="346"/>
            <ac:spMk id="3" creationId="{598F6EFD-BEA5-404E-AD7B-E85950568986}"/>
          </ac:spMkLst>
        </pc:spChg>
        <pc:picChg chg="add mod">
          <ac:chgData name="Hans Vlaanderen van" userId="fdb8b809-e846-4d0e-8311-610d837736bf" providerId="ADAL" clId="{F8AD74D5-A2E3-4A01-B709-9978C0C739F0}" dt="2019-11-05T07:32:25.153" v="1994" actId="1076"/>
          <ac:picMkLst>
            <pc:docMk/>
            <pc:sldMk cId="2106893938" sldId="346"/>
            <ac:picMk id="1026" creationId="{B10AD2A2-B934-493C-9FF4-CA544461D9FD}"/>
          </ac:picMkLst>
        </pc:picChg>
      </pc:sldChg>
      <pc:sldChg chg="addSp delSp modSp add modAnim">
        <pc:chgData name="Hans Vlaanderen van" userId="fdb8b809-e846-4d0e-8311-610d837736bf" providerId="ADAL" clId="{F8AD74D5-A2E3-4A01-B709-9978C0C739F0}" dt="2019-11-04T21:10:52.285" v="897" actId="6549"/>
        <pc:sldMkLst>
          <pc:docMk/>
          <pc:sldMk cId="416163031" sldId="347"/>
        </pc:sldMkLst>
        <pc:spChg chg="mod">
          <ac:chgData name="Hans Vlaanderen van" userId="fdb8b809-e846-4d0e-8311-610d837736bf" providerId="ADAL" clId="{F8AD74D5-A2E3-4A01-B709-9978C0C739F0}" dt="2019-11-04T20:49:13.766" v="604" actId="14100"/>
          <ac:spMkLst>
            <pc:docMk/>
            <pc:sldMk cId="416163031" sldId="347"/>
            <ac:spMk id="2" creationId="{CDAE5BE6-7D96-4FEA-94BD-3FCB69853CF5}"/>
          </ac:spMkLst>
        </pc:spChg>
        <pc:spChg chg="mod">
          <ac:chgData name="Hans Vlaanderen van" userId="fdb8b809-e846-4d0e-8311-610d837736bf" providerId="ADAL" clId="{F8AD74D5-A2E3-4A01-B709-9978C0C739F0}" dt="2019-11-04T21:10:52.285" v="897" actId="6549"/>
          <ac:spMkLst>
            <pc:docMk/>
            <pc:sldMk cId="416163031" sldId="347"/>
            <ac:spMk id="3" creationId="{D07358E8-95E9-4C1B-9653-1361F14C7F73}"/>
          </ac:spMkLst>
        </pc:spChg>
        <pc:spChg chg="add del mod">
          <ac:chgData name="Hans Vlaanderen van" userId="fdb8b809-e846-4d0e-8311-610d837736bf" providerId="ADAL" clId="{F8AD74D5-A2E3-4A01-B709-9978C0C739F0}" dt="2019-11-04T20:46:34.129" v="583"/>
          <ac:spMkLst>
            <pc:docMk/>
            <pc:sldMk cId="416163031" sldId="347"/>
            <ac:spMk id="4" creationId="{F4B8902E-6E2C-43A0-A91E-CFF2F262CEF2}"/>
          </ac:spMkLst>
        </pc:spChg>
        <pc:picChg chg="add del mod">
          <ac:chgData name="Hans Vlaanderen van" userId="fdb8b809-e846-4d0e-8311-610d837736bf" providerId="ADAL" clId="{F8AD74D5-A2E3-4A01-B709-9978C0C739F0}" dt="2019-11-04T20:43:19.715" v="582"/>
          <ac:picMkLst>
            <pc:docMk/>
            <pc:sldMk cId="416163031" sldId="347"/>
            <ac:picMk id="2050" creationId="{CE32AAA3-1520-4CDF-87EF-7D730B50FD53}"/>
          </ac:picMkLst>
        </pc:picChg>
        <pc:picChg chg="add mod">
          <ac:chgData name="Hans Vlaanderen van" userId="fdb8b809-e846-4d0e-8311-610d837736bf" providerId="ADAL" clId="{F8AD74D5-A2E3-4A01-B709-9978C0C739F0}" dt="2019-11-04T21:02:06.615" v="737" actId="1036"/>
          <ac:picMkLst>
            <pc:docMk/>
            <pc:sldMk cId="416163031" sldId="347"/>
            <ac:picMk id="2052" creationId="{5EF7CFE1-467A-4192-9951-F57E4C6ED57A}"/>
          </ac:picMkLst>
        </pc:picChg>
      </pc:sldChg>
      <pc:sldChg chg="add del">
        <pc:chgData name="Hans Vlaanderen van" userId="fdb8b809-e846-4d0e-8311-610d837736bf" providerId="ADAL" clId="{F8AD74D5-A2E3-4A01-B709-9978C0C739F0}" dt="2019-11-04T20:26:43.790" v="225" actId="2696"/>
        <pc:sldMkLst>
          <pc:docMk/>
          <pc:sldMk cId="3677970266" sldId="348"/>
        </pc:sldMkLst>
      </pc:sldChg>
      <pc:sldChg chg="add del">
        <pc:chgData name="Hans Vlaanderen van" userId="fdb8b809-e846-4d0e-8311-610d837736bf" providerId="ADAL" clId="{F8AD74D5-A2E3-4A01-B709-9978C0C739F0}" dt="2019-11-04T20:14:41.499" v="176" actId="2696"/>
        <pc:sldMkLst>
          <pc:docMk/>
          <pc:sldMk cId="4282145220" sldId="348"/>
        </pc:sldMkLst>
      </pc:sldChg>
      <pc:sldChg chg="add del">
        <pc:chgData name="Hans Vlaanderen van" userId="fdb8b809-e846-4d0e-8311-610d837736bf" providerId="ADAL" clId="{F8AD74D5-A2E3-4A01-B709-9978C0C739F0}" dt="2019-11-04T20:14:41.492" v="175" actId="2696"/>
        <pc:sldMkLst>
          <pc:docMk/>
          <pc:sldMk cId="1495549326" sldId="349"/>
        </pc:sldMkLst>
      </pc:sldChg>
      <pc:sldChg chg="add del">
        <pc:chgData name="Hans Vlaanderen van" userId="fdb8b809-e846-4d0e-8311-610d837736bf" providerId="ADAL" clId="{F8AD74D5-A2E3-4A01-B709-9978C0C739F0}" dt="2019-11-04T20:32:57.342" v="259" actId="2696"/>
        <pc:sldMkLst>
          <pc:docMk/>
          <pc:sldMk cId="1568067453" sldId="349"/>
        </pc:sldMkLst>
      </pc:sldChg>
      <pc:sldChg chg="add del">
        <pc:chgData name="Hans Vlaanderen van" userId="fdb8b809-e846-4d0e-8311-610d837736bf" providerId="ADAL" clId="{F8AD74D5-A2E3-4A01-B709-9978C0C739F0}" dt="2019-11-04T20:02:53.550" v="169" actId="2696"/>
        <pc:sldMkLst>
          <pc:docMk/>
          <pc:sldMk cId="1798889442" sldId="350"/>
        </pc:sldMkLst>
      </pc:sldChg>
      <pc:sldChg chg="addSp delSp modSp add setBg modAnim">
        <pc:chgData name="Hans Vlaanderen van" userId="fdb8b809-e846-4d0e-8311-610d837736bf" providerId="ADAL" clId="{F8AD74D5-A2E3-4A01-B709-9978C0C739F0}" dt="2019-11-04T20:35:37.188" v="382" actId="1076"/>
        <pc:sldMkLst>
          <pc:docMk/>
          <pc:sldMk cId="3845909036" sldId="350"/>
        </pc:sldMkLst>
        <pc:spChg chg="del">
          <ac:chgData name="Hans Vlaanderen van" userId="fdb8b809-e846-4d0e-8311-610d837736bf" providerId="ADAL" clId="{F8AD74D5-A2E3-4A01-B709-9978C0C739F0}" dt="2019-11-04T20:17:56.045" v="179"/>
          <ac:spMkLst>
            <pc:docMk/>
            <pc:sldMk cId="3845909036" sldId="350"/>
            <ac:spMk id="2" creationId="{FB4676B9-980C-495E-ACF6-345EF8C3FC0C}"/>
          </ac:spMkLst>
        </pc:spChg>
        <pc:spChg chg="del">
          <ac:chgData name="Hans Vlaanderen van" userId="fdb8b809-e846-4d0e-8311-610d837736bf" providerId="ADAL" clId="{F8AD74D5-A2E3-4A01-B709-9978C0C739F0}" dt="2019-11-04T20:17:56.045" v="179"/>
          <ac:spMkLst>
            <pc:docMk/>
            <pc:sldMk cId="3845909036" sldId="350"/>
            <ac:spMk id="3" creationId="{46549D4B-47D8-43CE-9FC6-9CA9F843202C}"/>
          </ac:spMkLst>
        </pc:spChg>
        <pc:picChg chg="add">
          <ac:chgData name="Hans Vlaanderen van" userId="fdb8b809-e846-4d0e-8311-610d837736bf" providerId="ADAL" clId="{F8AD74D5-A2E3-4A01-B709-9978C0C739F0}" dt="2019-11-04T20:24:40.250" v="216"/>
          <ac:picMkLst>
            <pc:docMk/>
            <pc:sldMk cId="3845909036" sldId="350"/>
            <ac:picMk id="6" creationId="{24C5207E-9CE8-431A-99D9-AA2820D8D6F3}"/>
          </ac:picMkLst>
        </pc:picChg>
        <pc:picChg chg="add mod">
          <ac:chgData name="Hans Vlaanderen van" userId="fdb8b809-e846-4d0e-8311-610d837736bf" providerId="ADAL" clId="{F8AD74D5-A2E3-4A01-B709-9978C0C739F0}" dt="2019-11-04T20:27:33.532" v="237" actId="1076"/>
          <ac:picMkLst>
            <pc:docMk/>
            <pc:sldMk cId="3845909036" sldId="350"/>
            <ac:picMk id="7" creationId="{9CFCEDFD-172C-4005-8D3D-F64ACB31DABA}"/>
          </ac:picMkLst>
        </pc:picChg>
        <pc:picChg chg="add mod ord">
          <ac:chgData name="Hans Vlaanderen van" userId="fdb8b809-e846-4d0e-8311-610d837736bf" providerId="ADAL" clId="{F8AD74D5-A2E3-4A01-B709-9978C0C739F0}" dt="2019-11-04T20:35:37.188" v="382" actId="1076"/>
          <ac:picMkLst>
            <pc:docMk/>
            <pc:sldMk cId="3845909036" sldId="350"/>
            <ac:picMk id="8" creationId="{E52C2554-A8C3-4B31-A94D-6D52BC1315E9}"/>
          </ac:picMkLst>
        </pc:picChg>
        <pc:picChg chg="add mod">
          <ac:chgData name="Hans Vlaanderen van" userId="fdb8b809-e846-4d0e-8311-610d837736bf" providerId="ADAL" clId="{F8AD74D5-A2E3-4A01-B709-9978C0C739F0}" dt="2019-11-04T20:27:29.206" v="235" actId="1076"/>
          <ac:picMkLst>
            <pc:docMk/>
            <pc:sldMk cId="3845909036" sldId="350"/>
            <ac:picMk id="9" creationId="{AAB8A4E3-81DE-450C-87F6-91403C13EEC6}"/>
          </ac:picMkLst>
        </pc:picChg>
        <pc:picChg chg="add mod">
          <ac:chgData name="Hans Vlaanderen van" userId="fdb8b809-e846-4d0e-8311-610d837736bf" providerId="ADAL" clId="{F8AD74D5-A2E3-4A01-B709-9978C0C739F0}" dt="2019-11-04T20:27:23.544" v="232" actId="1076"/>
          <ac:picMkLst>
            <pc:docMk/>
            <pc:sldMk cId="3845909036" sldId="350"/>
            <ac:picMk id="10" creationId="{BCF41AFA-F92C-40BD-9A8E-2CF6FAD6064D}"/>
          </ac:picMkLst>
        </pc:picChg>
        <pc:picChg chg="add mod">
          <ac:chgData name="Hans Vlaanderen van" userId="fdb8b809-e846-4d0e-8311-610d837736bf" providerId="ADAL" clId="{F8AD74D5-A2E3-4A01-B709-9978C0C739F0}" dt="2019-11-04T20:35:12.336" v="378" actId="1076"/>
          <ac:picMkLst>
            <pc:docMk/>
            <pc:sldMk cId="3845909036" sldId="350"/>
            <ac:picMk id="11" creationId="{81056C07-D679-4EA1-A8AD-5BE6CF33896B}"/>
          </ac:picMkLst>
        </pc:picChg>
        <pc:picChg chg="add mod">
          <ac:chgData name="Hans Vlaanderen van" userId="fdb8b809-e846-4d0e-8311-610d837736bf" providerId="ADAL" clId="{F8AD74D5-A2E3-4A01-B709-9978C0C739F0}" dt="2019-11-04T20:27:31.080" v="236" actId="1076"/>
          <ac:picMkLst>
            <pc:docMk/>
            <pc:sldMk cId="3845909036" sldId="350"/>
            <ac:picMk id="12" creationId="{00EBB4D7-7E7D-4A55-A91E-A9F7B594FFA6}"/>
          </ac:picMkLst>
        </pc:picChg>
        <pc:picChg chg="add mod">
          <ac:chgData name="Hans Vlaanderen van" userId="fdb8b809-e846-4d0e-8311-610d837736bf" providerId="ADAL" clId="{F8AD74D5-A2E3-4A01-B709-9978C0C739F0}" dt="2019-11-04T20:35:35.295" v="381" actId="14100"/>
          <ac:picMkLst>
            <pc:docMk/>
            <pc:sldMk cId="3845909036" sldId="350"/>
            <ac:picMk id="13" creationId="{FDBA64A4-DCAE-4616-8ED0-FEEEA3A9E614}"/>
          </ac:picMkLst>
        </pc:picChg>
        <pc:picChg chg="add del mod">
          <ac:chgData name="Hans Vlaanderen van" userId="fdb8b809-e846-4d0e-8311-610d837736bf" providerId="ADAL" clId="{F8AD74D5-A2E3-4A01-B709-9978C0C739F0}" dt="2019-11-04T20:24:02.059" v="213" actId="478"/>
          <ac:picMkLst>
            <pc:docMk/>
            <pc:sldMk cId="3845909036" sldId="350"/>
            <ac:picMk id="1026" creationId="{8D1B0EAC-6F54-4F13-AD59-D6CCCFD45DB9}"/>
          </ac:picMkLst>
        </pc:picChg>
        <pc:picChg chg="add del">
          <ac:chgData name="Hans Vlaanderen van" userId="fdb8b809-e846-4d0e-8311-610d837736bf" providerId="ADAL" clId="{F8AD74D5-A2E3-4A01-B709-9978C0C739F0}" dt="2019-11-04T20:24:27.017" v="215" actId="478"/>
          <ac:picMkLst>
            <pc:docMk/>
            <pc:sldMk cId="3845909036" sldId="350"/>
            <ac:picMk id="1028" creationId="{6E1FE157-D822-4983-B68A-F768CB8588D3}"/>
          </ac:picMkLst>
        </pc:picChg>
      </pc:sldChg>
      <pc:sldChg chg="addSp modSp add">
        <pc:chgData name="Hans Vlaanderen van" userId="fdb8b809-e846-4d0e-8311-610d837736bf" providerId="ADAL" clId="{F8AD74D5-A2E3-4A01-B709-9978C0C739F0}" dt="2019-11-04T21:15:00.603" v="964" actId="1076"/>
        <pc:sldMkLst>
          <pc:docMk/>
          <pc:sldMk cId="1441184360" sldId="351"/>
        </pc:sldMkLst>
        <pc:spChg chg="mod">
          <ac:chgData name="Hans Vlaanderen van" userId="fdb8b809-e846-4d0e-8311-610d837736bf" providerId="ADAL" clId="{F8AD74D5-A2E3-4A01-B709-9978C0C739F0}" dt="2019-11-04T21:11:36.847" v="937" actId="20577"/>
          <ac:spMkLst>
            <pc:docMk/>
            <pc:sldMk cId="1441184360" sldId="351"/>
            <ac:spMk id="2" creationId="{DE4EB59E-36E6-4316-8D46-F7AB9AE7A464}"/>
          </ac:spMkLst>
        </pc:spChg>
        <pc:spChg chg="mod">
          <ac:chgData name="Hans Vlaanderen van" userId="fdb8b809-e846-4d0e-8311-610d837736bf" providerId="ADAL" clId="{F8AD74D5-A2E3-4A01-B709-9978C0C739F0}" dt="2019-11-04T21:11:42.847" v="960" actId="20577"/>
          <ac:spMkLst>
            <pc:docMk/>
            <pc:sldMk cId="1441184360" sldId="351"/>
            <ac:spMk id="3" creationId="{DFFF75D2-1DC6-4C77-BAB7-8774E589AA68}"/>
          </ac:spMkLst>
        </pc:spChg>
        <pc:picChg chg="add mod">
          <ac:chgData name="Hans Vlaanderen van" userId="fdb8b809-e846-4d0e-8311-610d837736bf" providerId="ADAL" clId="{F8AD74D5-A2E3-4A01-B709-9978C0C739F0}" dt="2019-11-04T21:15:00.603" v="964" actId="1076"/>
          <ac:picMkLst>
            <pc:docMk/>
            <pc:sldMk cId="1441184360" sldId="351"/>
            <ac:picMk id="4098" creationId="{4891FBB6-03D6-4B4A-89CF-84AA257F294F}"/>
          </ac:picMkLst>
        </pc:picChg>
      </pc:sldChg>
      <pc:sldChg chg="add del">
        <pc:chgData name="Hans Vlaanderen van" userId="fdb8b809-e846-4d0e-8311-610d837736bf" providerId="ADAL" clId="{F8AD74D5-A2E3-4A01-B709-9978C0C739F0}" dt="2019-11-04T20:02:55.716" v="170" actId="2696"/>
        <pc:sldMkLst>
          <pc:docMk/>
          <pc:sldMk cId="4288895410" sldId="351"/>
        </pc:sldMkLst>
      </pc:sldChg>
      <pc:sldChg chg="delSp modSp add">
        <pc:chgData name="Hans Vlaanderen van" userId="fdb8b809-e846-4d0e-8311-610d837736bf" providerId="ADAL" clId="{F8AD74D5-A2E3-4A01-B709-9978C0C739F0}" dt="2019-11-05T09:10:02.278" v="3449" actId="478"/>
        <pc:sldMkLst>
          <pc:docMk/>
          <pc:sldMk cId="2733983267" sldId="352"/>
        </pc:sldMkLst>
        <pc:spChg chg="mod">
          <ac:chgData name="Hans Vlaanderen van" userId="fdb8b809-e846-4d0e-8311-610d837736bf" providerId="ADAL" clId="{F8AD74D5-A2E3-4A01-B709-9978C0C739F0}" dt="2019-11-05T09:09:57.019" v="3448" actId="20577"/>
          <ac:spMkLst>
            <pc:docMk/>
            <pc:sldMk cId="2733983267" sldId="352"/>
            <ac:spMk id="2" creationId="{CD89DF2B-60D1-4C23-97E3-958E44018E66}"/>
          </ac:spMkLst>
        </pc:spChg>
        <pc:spChg chg="del">
          <ac:chgData name="Hans Vlaanderen van" userId="fdb8b809-e846-4d0e-8311-610d837736bf" providerId="ADAL" clId="{F8AD74D5-A2E3-4A01-B709-9978C0C739F0}" dt="2019-11-05T09:10:02.278" v="3449" actId="478"/>
          <ac:spMkLst>
            <pc:docMk/>
            <pc:sldMk cId="2733983267" sldId="352"/>
            <ac:spMk id="3" creationId="{D9BFD43C-00ED-4B26-85FA-0ECA6803555D}"/>
          </ac:spMkLst>
        </pc:spChg>
      </pc:sldChg>
      <pc:sldMasterChg chg="add del addSldLayout delSldLayout">
        <pc:chgData name="Hans Vlaanderen van" userId="fdb8b809-e846-4d0e-8311-610d837736bf" providerId="ADAL" clId="{F8AD74D5-A2E3-4A01-B709-9978C0C739F0}" dt="2019-11-04T20:02:55.728" v="173" actId="2696"/>
        <pc:sldMasterMkLst>
          <pc:docMk/>
          <pc:sldMasterMk cId="3653161627" sldId="2147483670"/>
        </pc:sldMasterMkLst>
        <pc:sldLayoutChg chg="add del">
          <pc:chgData name="Hans Vlaanderen van" userId="fdb8b809-e846-4d0e-8311-610d837736bf" providerId="ADAL" clId="{F8AD74D5-A2E3-4A01-B709-9978C0C739F0}" dt="2019-11-04T20:02:55.724" v="172" actId="2696"/>
          <pc:sldLayoutMkLst>
            <pc:docMk/>
            <pc:sldMasterMk cId="3653161627" sldId="2147483670"/>
            <pc:sldLayoutMk cId="3720632094" sldId="2147483671"/>
          </pc:sldLayoutMkLst>
        </pc:sldLayoutChg>
        <pc:sldLayoutChg chg="add del">
          <pc:chgData name="Hans Vlaanderen van" userId="fdb8b809-e846-4d0e-8311-610d837736bf" providerId="ADAL" clId="{F8AD74D5-A2E3-4A01-B709-9978C0C739F0}" dt="2019-11-04T20:02:55.722" v="171" actId="2696"/>
          <pc:sldLayoutMkLst>
            <pc:docMk/>
            <pc:sldMasterMk cId="3653161627" sldId="2147483670"/>
            <pc:sldLayoutMk cId="3136325009" sldId="2147483672"/>
          </pc:sldLayoutMkLst>
        </pc:sldLayoutChg>
      </pc:sldMasterChg>
    </pc:docChg>
  </pc:docChgLst>
  <pc:docChgLst>
    <pc:chgData name="Thomas Waslijah" userId="S::thomas.waslijah@zorgttp.nl::32af54c3-d6bc-4783-8c3a-d1e5f5075dd5" providerId="AD" clId="Web-{8F5E995D-23BA-7064-21EB-5D53E8BBA823}"/>
    <pc:docChg chg="modSld">
      <pc:chgData name="Thomas Waslijah" userId="S::thomas.waslijah@zorgttp.nl::32af54c3-d6bc-4783-8c3a-d1e5f5075dd5" providerId="AD" clId="Web-{8F5E995D-23BA-7064-21EB-5D53E8BBA823}" dt="2019-11-05T08:41:02.806" v="8" actId="20577"/>
      <pc:docMkLst>
        <pc:docMk/>
      </pc:docMkLst>
      <pc:sldChg chg="modSp">
        <pc:chgData name="Thomas Waslijah" userId="S::thomas.waslijah@zorgttp.nl::32af54c3-d6bc-4783-8c3a-d1e5f5075dd5" providerId="AD" clId="Web-{8F5E995D-23BA-7064-21EB-5D53E8BBA823}" dt="2019-11-05T08:39:45.181" v="2" actId="20577"/>
        <pc:sldMkLst>
          <pc:docMk/>
          <pc:sldMk cId="1536859480" sldId="272"/>
        </pc:sldMkLst>
        <pc:spChg chg="mod">
          <ac:chgData name="Thomas Waslijah" userId="S::thomas.waslijah@zorgttp.nl::32af54c3-d6bc-4783-8c3a-d1e5f5075dd5" providerId="AD" clId="Web-{8F5E995D-23BA-7064-21EB-5D53E8BBA823}" dt="2019-11-05T08:39:45.181" v="2" actId="20577"/>
          <ac:spMkLst>
            <pc:docMk/>
            <pc:sldMk cId="1536859480" sldId="272"/>
            <ac:spMk id="3" creationId="{E9283518-C36C-42B1-9E40-F7ECC3898086}"/>
          </ac:spMkLst>
        </pc:spChg>
      </pc:sldChg>
      <pc:sldChg chg="modSp">
        <pc:chgData name="Thomas Waslijah" userId="S::thomas.waslijah@zorgttp.nl::32af54c3-d6bc-4783-8c3a-d1e5f5075dd5" providerId="AD" clId="Web-{8F5E995D-23BA-7064-21EB-5D53E8BBA823}" dt="2019-11-05T08:41:00.712" v="6" actId="20577"/>
        <pc:sldMkLst>
          <pc:docMk/>
          <pc:sldMk cId="2106893938" sldId="346"/>
        </pc:sldMkLst>
        <pc:spChg chg="mod">
          <ac:chgData name="Thomas Waslijah" userId="S::thomas.waslijah@zorgttp.nl::32af54c3-d6bc-4783-8c3a-d1e5f5075dd5" providerId="AD" clId="Web-{8F5E995D-23BA-7064-21EB-5D53E8BBA823}" dt="2019-11-05T08:41:00.712" v="6" actId="20577"/>
          <ac:spMkLst>
            <pc:docMk/>
            <pc:sldMk cId="2106893938" sldId="346"/>
            <ac:spMk id="2" creationId="{DDD8EECA-663E-42CA-9689-D46773D359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43BE-6C60-44FB-9936-8EB3A28BE4FA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46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43BE-6C60-44FB-9936-8EB3A28BE4FA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71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786F6DDB392409DA042EDD06749F0" ma:contentTypeVersion="7" ma:contentTypeDescription="Een nieuw document maken." ma:contentTypeScope="" ma:versionID="08129da0524eb5a4186de2c7943b8c24">
  <xsd:schema xmlns:xsd="http://www.w3.org/2001/XMLSchema" xmlns:xs="http://www.w3.org/2001/XMLSchema" xmlns:p="http://schemas.microsoft.com/office/2006/metadata/properties" xmlns:ns2="23fb58f7-ab29-4eba-8990-d3dc6211bf05" xmlns:ns3="fc27acfc-facf-40a0-b37a-8ceff3590511" targetNamespace="http://schemas.microsoft.com/office/2006/metadata/properties" ma:root="true" ma:fieldsID="8431d3fd44bef466ca7910427bd8f210" ns2:_="" ns3:_="">
    <xsd:import namespace="23fb58f7-ab29-4eba-8990-d3dc6211bf05"/>
    <xsd:import namespace="fc27acfc-facf-40a0-b37a-8ceff3590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b58f7-ab29-4eba-8990-d3dc6211bf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7acfc-facf-40a0-b37a-8ceff3590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35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Kantoorthema</vt:lpstr>
      <vt:lpstr>NEN 7524 &amp; Compliance</vt:lpstr>
      <vt:lpstr>PowerPoint Presentation</vt:lpstr>
      <vt:lpstr>Wat zag u voorbijkomen?</vt:lpstr>
      <vt:lpstr>Pseudonimiseren anno 2020</vt:lpstr>
      <vt:lpstr>Pseudonimiseren</vt:lpstr>
      <vt:lpstr>Pseudoniem, anoniem, gecodeerd, gede-identificeerd, pseudo-anoniem,…</vt:lpstr>
      <vt:lpstr>ISO 20889 – termen en maatregelen</vt:lpstr>
      <vt:lpstr>Anonimisatie en de-identificatie</vt:lpstr>
      <vt:lpstr>Anoniem?</vt:lpstr>
      <vt:lpstr>EU-Working Party 29 (nu: EDPB) </vt:lpstr>
      <vt:lpstr>Anoniem </vt:lpstr>
      <vt:lpstr>Pseudonimiseren</vt:lpstr>
      <vt:lpstr>Pseudonimisatie</vt:lpstr>
      <vt:lpstr>Is een hash een pseudoniem?</vt:lpstr>
      <vt:lpstr>NEN 7524</vt:lpstr>
      <vt:lpstr>Doel van de norm</vt:lpstr>
      <vt:lpstr>Pseudonimisatiedienstverlener (PSP)</vt:lpstr>
      <vt:lpstr>Patiëntveiligheid </vt:lpstr>
      <vt:lpstr>Opbouw norm</vt:lpstr>
      <vt:lpstr>1. Service Consumption Lifecycle</vt:lpstr>
      <vt:lpstr>Service consumption life cycle</vt:lpstr>
      <vt:lpstr>2. Policy framework</vt:lpstr>
      <vt:lpstr>3. PSP’s service management system </vt:lpstr>
      <vt:lpstr>4. Pseudonymization design patterns</vt:lpstr>
      <vt:lpstr>5. Proces primitives &amp; transaction patterns</vt:lpstr>
      <vt:lpstr>Proces &amp; langdurige beschikbaarheid</vt:lpstr>
      <vt:lpstr>Terug naar de doelstellingen van de norm</vt:lpstr>
      <vt:lpstr>Transparantie en betrouwbaarheid</vt:lpstr>
      <vt:lpstr>Transparantie en betrouwbaarheid</vt:lpstr>
      <vt:lpstr>Transparantie en betrouwbaarheid</vt:lpstr>
      <vt:lpstr>Wat is het voordeel?</vt:lpstr>
      <vt:lpstr>Hoe gaat ZorgTTP hier mee aan de slag?</vt:lpstr>
      <vt:lpstr>Kwaliteitszorg &amp; compliance</vt:lpstr>
      <vt:lpstr>Informatieberaad - Visie op samenhang in zorginfrastructuren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NEN 7524 &amp; Compliance</dc:title>
  <dc:creator>Hans Vlaanderen van</dc:creator>
  <cp:revision>1</cp:revision>
  <dcterms:created xsi:type="dcterms:W3CDTF">2019-11-04T20:59:02Z</dcterms:created>
  <dcterms:modified xsi:type="dcterms:W3CDTF">2019-11-05T09:10:19Z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0x0101003CA786F6DDB392409DA042EDD06749F0</vt:lpwstr>
  </property>
</Properties>
</file>