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C5E7"/>
    <a:srgbClr val="A81815"/>
    <a:srgbClr val="DBCD00"/>
    <a:srgbClr val="359138"/>
    <a:srgbClr val="464646"/>
    <a:srgbClr val="C00000"/>
    <a:srgbClr val="D19500"/>
    <a:srgbClr val="C1902E"/>
    <a:srgbClr val="106098"/>
    <a:srgbClr val="5CB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C52B88-1A30-4888-96E0-1FFB416E1ACC}" v="41" dt="2019-11-05T11:56:38.8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19-11-05T11:21:52.806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20 172,'0'0'8,"0"0"1,0 0-9,0 0 0,0 0 0,0 0 0,0 0 241,0 0 47,0 0 8,0 0 3,0 0-163,0 0-32,0 0-6,0 0-2,0 0-46,0 0-10,0 0-1,0 0-1,0 0 8,0 0 2,0 0 0,0 0 0,0 0-2,0 0 0,0 0 0,0 0 0,0 0 14,0 0 2,0 0 1,0 0 0,0 0-2,0 0 0,0 0 0,0 0 0,0 0-35,10 0-7,0 4-2,-10-4 0,10 0 1,5 5 0,-5-1 0,0 1 0,0-1 2,0 5 1,-10-9 0,15 5 0,6 3-21,-6-3-10,0-1 1,5 1 0,-5 4 9,5 0 0,5 0 0,-5-5 0,0 1 0,1-1 12,9 5-4,-5-9 0,0 4-8,10-4 12,0 0-4,1 0 0,-6-4 3,0 0 1,5 4 0,0 0 0,0 4-2,1-4 0,4 0 0,-5 0 0,5 4-10,0-4 0,1 0 0,-6 0-11,5 5 11,-5-5 0,0-5 0,6 1 0,-6 4 0,5-9 0,0 5 8,1-5-8,4 0 8,0 4-8,0-4 8,6 5-8,-6-1 0,0-4 0,5 5 0,-4 0 0,-1-1 0,-5 1 0,5 4 0,0 0 0,-4 0 0,4 4 0,-5-8 0,0 8 0,6 1-9,-1-1 9,0-4-10,-5 4 10,6 1 0,-6-1 0,0-4 0,0 0 0,0 0 0,1 5 0,-1-5 0,0-5 0,-5 1 0,5-1 0,1 5 0,-1-4 0,0-5 8,5 5-8,1-1 0,-6 5 0,0-4 10,0-1-10,6 1 8,-1-1-8,0 1 0,0-1 0,-5-4 0,-4 9 0,4-4 0,0-1 0,-5 5 0,0 0 0,1 0 0,-1 5 0,0-1 0,0-4 0,-5 0 0,11 5 0,-6-1-14,0 5 5,-5-4 9,0-5 0,11 4 0,-6 1 0,5-1 0,0-4 0,-5 0 0,1 5 0,9-1 0,-10-4 0,0-4 0,0 4-8,6-5 8,-6 10 0,5-5 0,-5-5 0,0 1 0,11 4 0,-6 4 0,0-4 0,-5 0 0,0 5 0,1-5 0,4 4 0,0-4 0,5 9 0,-5-5 8,6 1-8,-6-1 0,5-4 0,-5 5 0,1 4 0,-1 0 0,0 0 0,0-5 0,0 1-12,6-1 12,-1 5 0,0-5 0,-5 1 0,6-1 0,-6 1 8,5-1-8,-5 1 8,1-5-8,-1 4-8,0 1 8,0-1-12,0 1 12,-4-1 0,4 1 0,-5-5 0,5 4 0,0 1 8,-4-1-8,4-4 0,5 9 0,-5-5 8,1 1-8,-1-1 0,-10 5 0,0-4 0,0-5 0,0 9 0,1-9 0,-1 9 0,0-5 0,-5 1 0,0-1 0,0 1 0,0-1 0,1 0 0,-6-8 0,0 8 0,-5 5 0,5-9 0,-5 5 0,0-1 0,0-4-10,0 9 10,5-4 0,-5-1 0,1-4 0,-1 5 0,0-1 0,0 1 0,0-5 0,-5 0 0,5 9 0,-5-5 0,5 0 0,0 1 0,-10-5 0,10 4 0,0 1 0,1-5 0,-6 4 0,0-4 0,0 5 0,5-1 0,-5-4 0,5 0 8,-15 0-8,0 0 9,0 0-9,10 0 0,-10 0 0,0 0 0,0 0 0,0 0-11,0 0 1,0 0 0,0 0-117,0 0-23,0 0-5,-25-27-1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19-11-05T11:24:53.809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59 72 1105,'26'-5'48,"-21"1"12,-5 4-48,0 0-12,-5-9 0,5 9 0,0-14 104,-11 4 20,6 1 3,5 9 1,0 0-36,-10-4-6,-5 0-2,5-1 0,10 5-20,0 0-4,0 0 0,-10-4-1,0-1-13,10 5-2,0 0-1,0 0 0,-10 0-5,10 0-1,0 0 0,0 0 0,0 0-16,0 0-3,15 0-1,5 5 0,5 4-4,-4-5-1,-1 0 0,10 1 0,11-5 1,-6 0 0,-5 0 0,11 4 0,14 2 0,1-2 0,-5 1 0,4-1 0,6 1-13,5-1 9,5 5-9,4-4 8,1 4-8,5 0 0,0-4 0,10 4 0,0-5 0,0 1 8,5 4-8,0-9 8,1 0 0,-1 0-8,0-9 12,5 4-4,-5 1 0,0-1-8,0 1 12,-10-1-4,-5 0 10,-5 1 2,0-5 0,-10 9 0,-1-5-20,1 1 0,-10 4-11,-6 0 11,-4 0 0,-6 0 0,-4 0 0,-1 4 0,-4 1 0,-11-5 0,0 4 0,-5-4 0,0 5 0,-5-1 0,1 1 0,-11-5 0,0 0 0,0 0 0,0 0 8,0 0-8,0 0 0,0 0-16,0 0 1,0 0 1,0 0 2,10 5 1,0-5 0,0 4 0,-5-4-23,5 5-5,-5-1-1,5-4 0,0 5-96,1 4-20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19-11-05T11:24:55.189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59-4 921,'0'0'82,"0"0"-66,0 0-16,-10 4 0,0 1 124,10-5 20,0 0 5,0 0 1,-20 0-94,10 4-18,10-4-4,0 0-1,-10 0 6,10 0 1,0 0 0,0 0 0,0 0 0,0 0 0,0 0 0,0 0 0,10 5 20,5-1 4,-15-4 0,10 10 1,10-5 1,0-1 0,0 0 0,0 1 0,0-1-14,11-4-2,4 5-1,0-5 0,0 4-30,5-4-7,16 0 0,-1 0-1,5-4 1,11 4 1,-1-5 0,1 5 0,4 0-5,1 0 0,4-4-8,6-1 12,4 1-12,6 4 9,-6-4-9,-4 4 8,-1-5-8,6 5 0,-6 5 9,6-5-9,-1 0 0,6 0 8,-5 0-8,4 0 0,6 4 11,-11-4-3,-5 0 0,10 0 0,1 4 2,0 1 0,-11-1 0,-4 1 0,4-1-2,-4 5 0,-1 6 0,1-11 0,-11 5-8,0-9 0,1 5 0,-1-1 8,-4-4-8,-1 0 0,0 0 9,-4 0-9,-1-4 9,1-1-9,-11 5 12,5-4-12,-5-1 15,-4 1-4,-6-1-1,0 5 0,0-5-2,-4 0 0,-1 1 0,0 4 0,-5-5 0,0 5-8,-4 0 12,-1 0-4,-5 0 8,5 0 2,-10 0 0,5 5 0,0-1-18,0-4-19,1 5 4,-6-5 1,0 0 14,0 5 0,-5 0 0,10-5-9,-5 0-3,5 0 0,-5-5 0,5 5 0,1-5-27,-1 0-5,-5 5-2,-5-4 0,0 4-126,-10 0-24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19-11-05T11:24:56.272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-10 9 1929,'0'0'85,"0"0"19,5-9-84,-5 9-20,0 0 0,0 0 0,0 0 48,0 0 6,0 0 1,0 0 0,0 0-31,0 0-5,0 0-2,0 0 0,0 0-17,15 0 8,0 4-8,-5-4 0,-10 0 33,15 5 0,6-1 0,-1 1 0,0-1 19,0 1 4,10-1 1,0-4 0,5 9-18,1-5-4,4 10-1,10-5 0,15-5-14,-4 1-4,-6 4 0,10 0 0,11 4-4,-1-4 0,6 0-1,4-5 0,1 1-11,14-1 0,1-4 0,4-4 0,6 4 12,4-5-4,-4 5 0,5-9 0,4 5 0,1-5-8,0 9 12,-1-5-4,1 1 0,-5 0 0,-1-1 0,1 1 0,4 4-8,-4-5 0,-10 5 0,-1 5 0,-4-5 23,-11 4-1,1 1 0,4 3 0,-4 1-10,-6 0-1,-4 0-1,-11-4 0,0 4-10,-9-5 0,-6 1 0,-5-5 0,1 4 0,-16-4-12,0 5 4,-5-1 8,5-4-8,-10 5 8,1-1 0,-6-4 0,0 0 0,-5 0 0,0 0 0,0 4 0,5-4 0,-10 5 0,5-5 0,5 0 0,-5 4 0,6-4 12,-6 0-4,5 0 0,0 0-8,0 5 0,-5-1 0,10 1 0,-5-1 0,5 1 0,-4-5 0,4 4 0,0 1 0,5-5 0,0 4 0,0-4 0,0 0 0,11 0-11,-6 0 3,5-4 0,-5 4 8,0-5 0,16 1 0,-11-1 0,-5 5-15,0-4-1,-5-1 0,1 5 0,-6-4-146,0-1-30,-10 5-5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19-11-05T11:24:57.863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123 34 345,'-20'-8'15,"20"8"4,0 0-19,0 0 0,-15-9 0,5 4 0,10 5 252,0 0 46,-11-4 10,-4-1 1,10 1-224,5 4-45,0 0-8,-10 0-3,-5 0-9,5 4-1,10-4-1,0 0 0,-10 0 33,10 0 6,0 0 2,0 0 0,0 0 25,0 0 6,-10 5 1,10-5 0,15 9-27,-15-9-4,0 9-2,0-9 0,20 4-20,-5 5-4,0 0-1,1-5 0,-1 5-11,10-4-2,0-1-1,0 1 0,0-1-2,5 1 0,16-1 0,-6 1 0,-5 4 7,15-5 0,6-4 1,4 4 0,0 1-25,6-1 0,-1 5 0,5-9 0,1 5 0,-1 4 0,0 0 0,-4-5 0,4 5 0,6 0 13,-1-5-3,0 1-1,1-5-9,-6 0-9,0 0 9,1 0-13,4 0 13,-4 0 0,-1 0 0,0 0 10,6 0-2,-1 0 0,1-9 0,-6 9 0,0 0 1,-4 0 0,4 0 0,-5 0 0,-4 4-9,4 5 0,6 0 9,-6-9-9,-5 9 8,-4-4-8,9 4 8,-5-5-8,1 1 0,-1 4 0,-5 0 0,5-1-8,1 1 8,-6 0 0,0-9 0,6 5 0,-1 4 0,5-9 0,-4 4 0,-1-4 0,0 5 0,1-5 0,-1 0 0,-5 0 0,6 0 0,-1 0 8,-5 0-8,11-5 11,-6-4-11,-5 5 12,11 4-12,-6 0 12,5 0-12,-4 0 0,-1 0 0,-5 4-11,6 1 11,-1-5 0,-5 4 0,5 1 0,6-10 0,-1 5 0,-10 0 0,11 5 0,-6-5 0,6 4 0,-6 1 0,0-5 0,0-5 0,1 1 0,-1 4 0,-5 0 0,1-5 0,-1 5 0,-5 0 0,6-4-8,-1-1 8,-5 1 0,5 4 0,-4 4 0,-1 1 0,0-5-8,1 0 0,-6 0 0,0-5 8,0 5 0,1 5 0,4-5 0,-5 0 0,5-5 0,-9 1 0,9 4 0,0-5 0,0 5 0,-4 0 0,-1 0 0,5-4 0,-5 4 0,1-5 0,-6 5 0,0-9 0,-5 9 11,5 0-3,-4 0 0,4-4-8,-5 4 0,5 0 0,-5 0 8,6 0-8,-6-4 0,-10 4 0,5 0 0,5 0 0,-5 0 0,1 0 0,4 0 0,-5 0 0,-5 0 0,5-5 0,-5 5 0,1 0 0,-1 0 0,0 5 0,0-5 0,-10-5 0,5 5 0,5 9 0,-5-9 0,-5 0-11,1 0 3,-6 0 0,5 0 0,-5 0-84,0-4-16,-10 4-3,10-5-1023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19-11-05T11:30:52.679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24 172 979,'-15'-13'43,"15"13"9,5-9-41,0 0-11,-15 0 0,10 9 0,0 0 156,0 0 28,0-9 7,0-4 1,0 13-108,0-9-20,0 9-5,-5-5-1,-5 1-19,10 4-4,0 0-1,0 0 0,0 0-5,0 0-1,0 0 0,10 0 0,5 0 12,-5 0 3,0 0 0,10 4 0,5 1-15,-5-1-2,0 1-1,1-1 0,19 1 7,-10-1 0,-10-4 1,10 0 0,5 0-13,11 0-4,-11 0 0,10 4 0,0-4 0,1 0 0,9 0 0,-10 0 0,0 5-4,11-5 0,4 0-1,5 0 0,1 0-11,-6-5 0,10 5-10,1 0 10,4 0 20,-5 0 9,6-4 3,-6 4 0,1 0-40,-1-4-8,5 4-2,1-5 0,-6 5 28,-4-4 6,4 4 0,-5-9 1,1 4-17,-1-4-11,-5 5 2,6-1 0,4-4 9,0 5 12,-4-5-2,4 5-1,1-10-1,-6 5-8,0 5 12,1-5-4,-6 0-8,-5 4 0,-4 5 0,-1 0 0,0 0 0,-5 5 0,1-1 0,-6 5 0,0-4 0,-5 4 0,-5 0 8,6-5-8,4 5 0,-5 0 0,5 4 0,-5-4 0,6-4 0,-6 4 0,0 0 0,0 0 0,0-5 0,-5 0 0,6 1 0,-1-5 0,0 4 0,0-4 8,0 0-8,6 0 8,-11-4-8,5 4 0,5-5 0,-5 1 0,-4 4 12,-1-4 0,0 4 0,0 0 0,0 0 0,-5 0 0,6 0 0,-6 4 0,0-4-12,0 4 0,-5 1 0,5-1 0,-5 5 0,0-4 0,0-1 0,1 1-11,-6-1 11,-5 1 0,5-1 0,-5 1 0,0-5 0,0 0 0,0 0 0,0-5 0,0 5-15,5-4-1,-5 4 0,5-5 0,0 1 0,1-1 0,-6-4 0,5 5 0,-5-5-3,0 9-1,5-5 0,-15 5 0,5 0-116,-5 0-23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19-11-05T11:30:58.031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104 73 1749,'0'0'77,"0"0"17,-5-8-75,-10 3-19,0 1 0,5-1 0,10 5 32,-5-4 4,-10 4 0,0-5 0,15 5 4,0 0 2,0 0 0,-5 0 0,-5-4-14,10 4-4,0 0 0,0 0 0,-10 4-6,10-4-2,0 0 0,0 0 0,0 0 15,15 5 2,5 4 1,5 0 0,5-5 2,5 5 1,-9-5 0,14 1 0,5 4-5,0-5 0,-5 1-1,16-5 0,9 0-4,-5 0-1,1 4 0,4-4 0,11 0-6,-1 0-2,10 0 0,-4 0 0,9 0-9,1-4-1,4 4-8,6 0 12,-1 0-3,6-5-1,5-4 0,-1 5 0,11-1-8,-6 5 12,-4-13-12,5 4 12,-1 5 0,6-5 0,0 4 0,-11 1 0,1-5-12,-6 0 0,-4 4 0,-1-4 0,1 9 11,-11-4-3,-4 4-8,-6 4 12,-4-4-12,-6 5 0,-5-1 0,-9 1 0,-1-1 0,-5 5 0,-9-4 0,-6-1 0,-10 5 0,5 0 0,-10-4 8,-5-1-8,-5-4 0,0 4 0,0-4 0,-10 0 0,0 0 0,0 0 0,0 0 0,0 0 0,0 0-9,0 0-5,0 0-1,0 0 0,0 0-79,0 0-16,-15 0-3,15 0-648,-10-4-130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19-11-05T11:31:02.234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1 215 633,'0'0'56,"0"0"-44,0 0-12,0 0 0,0 0 142,0 0 26,0 0 6,0 0 1,0 0-107,0 0-22,0 0-4,0 0-1,0 0 0,0 0 0,10 0 0,0 0 0,-10 0-2,10 0-1,5 0 0,0 0 0,-5 4 22,6-4 4,-1 0 0,0 0 1,5 0-13,0 0-4,0 0 0,5 0 0,-5 0-16,10 0-3,1 0-1,4 0 0,0 0-12,-5 0-2,5 0-1,6 0 0,4 0-4,5 0-1,5 0 0,1-4 0,-1 4 4,5 0 1,-4 0 0,4-5 0,0 5-3,6-4-1,-6 4 0,5 0 0,6 0-9,-6-5 10,5 1-10,-4 0 10,-1-5-2,-5 4 0,1-4 0,4 5 0,-5-5 12,1 4 1,9 1 1,-10-1 0,1-4-22,-6 5 0,10-5 0,-4 0 8,-6 5-8,5-5 0,-4 4 0,-1 1 0,0-1 0,1 1 0,4-5 0,-5 4 0,5 1 0,1-5 0,-11 5 9,5-5-9,1 4 12,-1 1-12,-5-5 12,-5 4-12,1 1 13,-1-1-4,-5 5-1,0-4 0,-9 4-8,4-5 10,0 5-10,0 0 10,-5 0-10,0 5 0,1-1 9,4-4-9,-5 0 0,-5 5 0,-10-1 0,0-4 0,5 5 0,0-1 8,1 1-8,-1-5 0,0 9 8,0-5-8,0 1 8,5-1-8,0-4 0,0 5 9,1-5-9,-1 4 0,-5-4 0,5 0 0,-5 0 0,5 0 0,-5 0 0,5 0 0,1 0 0,-1 4 0,-5-4 8,5 5-8,-5-5 0,0 4 0,0-4 0,-5 0 0,5 5 0,-4-1 0,-1-4 0,5 5 0,0-1 0,-5 1 0,0-5 0,0 0 0,0 4 0,0-4 0,-5 5 10,0-5-2,10 0 0,-4 0 0,-1 0-8,-5 0 0,5 0 0,0 0 0,0 0 0,0 0 0,-15 0 0,15 0 0,-5 0 0,-10 0 0,10 0 0,5 0 0,-15 0 0,10 0 0,-10 0 0,0 0 0,15 4 0,-15-4 0,10 5 0,-10-5 0,0 0-18,16 0 4,-1 4 1,-5-4 0,-10 0-35,10 5-6,-10-5-2,15 4 0,-15-4-139,0 0-28,0 0-5,25-9-2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19-11-05T11:21:37.117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50 68 115,'0'0'10,"0"0"-10,-10-5 0,5 1 0,0-1 132,-5 5 25,5-4 5,-5-1 1,10 5-67,0 0-12,-5-4-4,5 4 0,0 0 23,-5-9 4,5 9 1,0 0 0,0 0-24,0-4-5,5-5-1,-5 9 0,0 0-32,0 0-6,0 0-2,10-5 0,-5 1-8,10-1-2,-5 5 0,0-4 0,0 4-8,1 0-3,4 0 0,-5 0 0,5 0 14,0 0 2,0 0 1,0 0 0,0 0 2,0 0 0,0 0 0,0 0 0,5 0-8,1 0 0,-1 4-1,0 1 0,5-5-9,-5 0-2,10 4 0,0 5 0,-5-4-8,6-1-8,-1-4 12,0 4-12,10 5 28,-5-9-2,1 0 0,-1 0 0,5 0-26,5 5 0,-5-5 0,1 0 0,4 0 9,0 0 0,0 0 0,1 0 0,9 0 1,-5-5 0,5 5 0,-4 0 0,4-9 2,0 9 0,1-4 0,4 4 0,-5 0-12,1 0 0,-6 0 0,10 0 0,-5 0 0,1 0 0,9 4 0,-5 1 0,1-5 0,-1 4 0,0 1 0,-4-1 0,-1-4 0,0 5 8,1-1-8,-6 1 8,5-1-8,0 1 0,1-5 0,4 9 0,5-5 0,-4 1 12,-1-1-12,5 0 12,1 1-12,-6-5-9,5 0 9,-4 4-13,4 1 13,-5-1 0,1-4 0,-1 0 0,5 5 12,-4-5 3,-1 0 0,-10 0 0,1 0-15,-1 0 11,-5 0-11,-5 0 10,1 0 2,-1 0 0,-5 0 0,0 0 0,-5 0-12,6-5 0,-6 5 0,0 0 0,0 0 0,-5 0 0,0 0 0,0 5 0,1-5 0,-1 0 0,-5 0 0,0 0 0,0 0 0,-5 0 0,0 0 0,0 0 0,0 0-10,0 0-1,1-5 0,-6 5 0,-10 0 11,0 0-8,0 0 8,0 0-8,0 0-1,0 0 0,0 0 0,0 0 0,10 5-24,-10-5-5,0 0-1,0 0-1090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19-11-05T11:31:44.555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0 463 633,'0'0'56,"0"0"-44,0 0-12,0 0 0,10-5 232,-10 5 45,5-9 9,-5 9 2,5-13-157,6 4-31,-6 0-7,5 5-1,-5-5-40,10 0-8,-5 4-1,0 1-1,-10 4-13,15-9-2,5 4-1,10-4 0,0 5-5,6-1-1,-6 1 0,10-1 0,15 1 0,1 0-1,-16-1 0,10 5 0,15-4 17,-4 4 3,4 0 1,5 0 0,6-5-16,4 1-2,6-1-1,9-4 0,-4 0 8,14-4 2,11-5 0,0 0 0,-6 0-22,11-4-9,9 9 8,1-5-8,-5 4 15,5 1-3,-6-1 0,1 1 0,0 4 13,-1-4 3,-4 4 0,5 4 0,-1-4-7,6 0-1,-5 5 0,-6-5 0,1 0-20,-5 5 9,-1-1-9,1 1 0,-1-1 10,-4 5-10,-5-4 8,-6 4-8,1-5 0,-11 5 0,-9 0 0,9 0 0,1-4 0,-6-1 0,-5 1 0,-9 4 8,-1-5-38,-9 5-8,-1 0-2,-5-4 0,-10 4-86,1 0-18,-6 0-3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19-11-05T11:21:39.500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-1 334 1375,'0'0'60,"0"0"14,0 0-59,5-9-15,10-5 0,-5 5 0,-10 9 44,10-13 7,0 8 1,-10 5 0,5-8-35,-5 8-6,11-9-2,-11 9 0,0 0-9,5-9 8,-5 9-8,10-9 8,0 0 36,-10 9 6,5-5 2,-5 5 0,10-9 15,-10 9 3,5-4 1,-5 4 0,0 0-14,10-9-2,5 5-1,-15 4 0,0 0-36,0 0-7,5-9-2,5 0 0,0 9 3,5-5 0,0-4 0,0 5 0,5-1-12,-5 5 0,6-4 0,4-1 0,0 5 0,-5 0 0,5-4 0,0 4 0,0-5 0,6 5 0,-1-4 0,0 4 0,0 0 14,0 0-2,5 0-1,1-4 0,-1-1 18,5 1 4,0-1 1,5 5 0,1-4-23,-1 4-11,5 0 10,0 0-10,1-5 15,-1 5-3,0 0-1,1 0 0,-1 0-11,5 0 0,0 5 9,6-5-9,-1 0 0,5 4 0,-4 1 0,4-5 8,0 0-8,1-5 0,-1 5 0,1 0 0,-6 5 0,0-5 0,0 0 0,1 0 0,-6-5 0,5 1 0,-4 4 0,-1-5 0,0 1 0,-4-5 8,-1 4-8,-5-4 8,-5 5 0,1-1 0,-6 1 0,0-5 0,0 5-8,-5-1 0,-5-4 8,1 5-8,-1 4 0,-5-5 8,0 1-8,-5 4 0,0 0 0,-5-5 0,0 5 0,5-4 0,0-1 0,0 5 8,-5 0-8,6 0 0,-1 0 0,0 0 0,0-4 0,0 4 0,0 0 0,0-5 0,5 5 0,-5 0 0,5 0 0,-10 0 0,5-4 0,1 4 0,4-9 8,-5 9-8,-5 0 10,0 0-10,5 0 0,0-4 0,-5 4 0,0-5 0,0 5 0,-10 0 0,10 0 8,-10 0-8,10 0 8,-10 0-8,0 0 0,0 0 0,0 0 19,0 0-3,15 5 0,-15-5 0,0 0-29,0 0-7,0 0 0,10 0-1,-10 0 5,0 0 0,0 0 1,0 0 0,0 0-10,0 0-3,0 0 0,0 0 0,0 0-90,0 0-18,0 0-4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19-11-05T11:21:07.500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89-3 756,'0'0'33,"0"0"7,0 0-32,0 0-8,0 0 0,0 0 0,0 0 33,0 0 5,0 0 1,-10 9 0,0-5-27,10-4-12,0 0 10,-10 5-10,0-1 0,0 1 0,10-5 0,0 0 0,-10 4 13,0 0 10,-1 1 1,11-5 1,0 0 50,0 0 9,0 0 3,0 0 0,-5 9-11,5-9-3,0 0 0,0 0 0,0 0-14,0 0-3,0 0-1,0 0 0,0 0-10,0 0-1,0 0-1,0 0 0,5 9 1,-5-9 1,11 9 0,-1 0 0,0-5-11,5 1-2,-5-1-1,5 1 0,0-1-15,5 1-2,-5-5-1,5 4 0,0-4-1,5 4 0,-4 1 0,4-5 0,-5 0-4,0 4 0,0-4-8,5 0 12,-5 5 6,5-5 1,5 0 0,-4 0 0,-1 4-6,-5-4-1,5 0 0,0 0 0,5 5-12,-10-5 0,6 4 0,-6 1 0,5-5 0,-5 4 0,0 1 0,5-1 0,-5 1 0,5-1 0,0 1 0,1-1 0,-1-4 0,5 4 0,0 1 0,0-1 0,0-4 0,-5 5 0,6-5 0,-1 0 0,5 0 0,0 0 0,0-5 0,-5 5 0,1 0 8,4 0-8,-10 0 0,5 0 0,0 0 0,-5 0 0,0 0 0,1 0 0,-1 0 0,-5 0 0,5 0 0,-5 0 0,5 0 0,-5 0 0,0 5 0,1-1 0,-1-4 0,5 5 0,5-5 0,0 4 0,-5 1 0,-5-5 0,5 4 0,1-4 0,4 5 0,0-5 0,5 4 0,0-4 0,-5-4 0,6 4 0,-6 0 0,0 0 0,5 0 0,-5-5 0,0 5 0,-4-4 0,4-1 9,-5 5-9,0-4 8,0 4-8,0-5 12,0 5-4,0 0 0,1 0 0,-1 0-8,0 0 0,5 0-10,0 0 10,-5 5 0,0-5 0,1 0 0,4 4 0,5 1 0,-5-5 0,5 0-8,0 0 8,1 0 0,-1 0 0,0 0 0,-5 0 0,5 0 0,0 0 0,6 0 0,-11 0 0,5 0 0,0 0 0,0 0 0,1 0 0,4 0 0,-5 0 0,5 0 0,0 0 0,6 0 0,-1 0 13,-5 0-4,5 4-1,0-4-8,1 0-11,-6 0 3,5-4 0,-5 4 8,1 0 0,4 0 0,0 0 0,0 0 0,0 4 0,1-4 0,-1 0 0,0 0 0,5 0 0,1 0 0,-6 0 0,0 5 0,0-5 0,6 0 0,-1 0 0,-5 0 0,0-5 0,1 5 0,-1-4 0,0 4 0,0 0 9,-4-5-9,-1 1 0,0-1 16,0 1-3,5-1-1,1 1 0,-1-1-12,0 1-10,-5 4 2,6-4 0,-6 4 8,0-5 0,0 1 0,5 4 0,-4-5 0,-6 5 0,5 0 0,0 0 8,0 0-8,1 0 0,4 0 0,0 0 0,0 0 0,-4 0 0,4 0 0,0 5 0,0-5 0,0 0 0,1 0 0,-1-5 0,0 5 0,0-4 0,1 4 0,-1-5 0,0 1 0,0-1 0,1 5 0,-6-4 0,-5 4 0,10-5 0,-5 5 0,6 5 0,-6-5 0,0 4 0,0-4 0,0 5 0,-4-1 0,-1 1 0,-5-5 0,5 4 0,0 1 0,-5-1 0,6-4 0,-6 5 0,5-10 0,0 10 0,0-1 0,1-4 0,-1 0 0,0 0 0,0 0 0,5 0 0,0 0 0,-4 0 0,4 4 0,0-4 0,-5 0 0,0 0 0,1 5 0,-1-5 8,0 4-8,-5-4 0,0-4 0,-5 4 0,6 0 0,-6 4 9,5-4-9,-5 0 0,0 0 9,5 0-9,-5 0 0,6 0 9,4 0-9,-5 0 0,0 0 9,0 0-9,5-4 0,1 4 0,-1-5 0,0 5 0,0-4 0,0 4 9,0 0-9,1 0 0,-1 0 8,-5 0-8,0 0 0,5 0 0,-5 0 8,6 0-8,-6 0 12,5 0-12,5 0 8,-5 0-8,6-4 0,-6 4 0,5-5 0,-5 5 0,5 0 0,1 0 0,-1-4 0,0 4 0,0-5 8,-5 5-8,1 0 0,-1 0 0,0 0 0,0 0 0,-5 0 0,0 0 0,6-4 12,-6 4-12,-5 0 9,5 0-9,-5 0 0,5 0 9,6 0-9,-1 0 0,-5 0 0,5 0 0,0 0 0,0 0 0,1 0 0,-1 0 0,0 0 0,0 0 0,-5 0 0,5 0 0,-4 0 0,4 0 0,-5 0 0,5 0 0,-10 4 0,5 1 0,1-10 0,-6 5 0,0 0 8,10 0-8,0 0 0,-10-4 8,-5 4-8,6 0 0,4 0 0,0 0 0,-5 0 8,-5 0-8,10 0 8,0 0-8,-4 0 0,4 0 0,-10 4 0,5 1 0,5-10 0,-5 5 0,-5 5 0,0-1 0,11-4 0,-11 5 0,0-5 0,0 4 0,0-4 0,0 4 0,5 1 0,-5-1 0,-5-4 0,5 0 0,11 0 0,-6 0 0,-5 5 0,0-1 0,5-4 0,0 0 0,0 0 0,1 0 0,-6 0 0,10 5 0,5-5 10,-5 0-10,-10 0 12,10 0-12,16 0 8,-11 0-8,-10 0 0,-5 0 0,10 0 0,-5 0 0,5 0 0,-9 0 0,-6 0 0,5 0 0,10 0 0,-10 0 0,-5-5 0,0 5 0,0 5 0,5-5 0,-5 0 0,0 0 0,6 0 0,-1 0 0,5 0 0,-5 0 0,-5 0 0,5 0 0,10 0 0,-5 0 0,-5 0 0,1 0 0,4-5 0,0 5 0,-5 0 0,0-4 0,-20 4 0,20 0 0,5-5 0,-5 5 0,-20 0 9,15 0-9,6-4 0,-6-1 9,0 5-9,0 0 0,5 0 0,0 0 0,0 0 12,0 0-4,-5 0 0,5 0 0,1 0-8,-1 0 0,-5-4 0,0 4 0,0 4 12,0-4 0,0 0 0,-5 0 0,-10 0-12,10 0 0,5 0 0,-5 0 0,-10 0 0,15 0 0,-5 0 0,0 0 0,5-4 0,-4 4 0,-1 0 0,5 0 8,-5 0-8,5-4 0,5 4 0,0-5 0,-5 5 0,0 0 0,0-4 0,0-1 0,0 5 0,0 0 0,-4 0 0,-1 0 0,-10 0 0,10 5 0,5-5 0,-15 0 0,0 0 0,15 0 0,-15 0 0,5 0 0,-5 0 0,15 0 0,-15 0 0,0 0 0,10 0-8,-10 0 8,0 0 0,10 0 0,0 0 0,0 0-11,-10 0 11,15 4-8,-5-4-5,-10 0-1,0 0 0,15-4 0,0 4-8,0-5-2,-4 5 0,4-4 0,-5 4 1,-10 0 0,0 0 0,0 0 0,10 0 11,0 0 3,-10 0 0,0 0 0,0 0-12,0 0-3,0 0 0,0 0-698,0 0-140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19-11-05T11:21:12.824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-5 9 1404,'20'0'62,"-20"0"13,0 0-60,0 0-15,0 0 0,0 0 0,0 0 60,0 0 10,0 0 2,0 0 0,0 0-24,0 0-5,0 0-1,10-4 0,10-1-20,-9-4-4,-11 9-1,0 0 0,10 0 0,-10 0 0,0 0 0,0 0 0,0 0 2,0 0 0,15 0 0,-15 0 0,0 0 4,0 0 1,20 0 0,-5 5 0,-15-5-4,0 0 0,20 4 0,0 1 0,-5-1 0,5 1 0,0-5 0,5 4 0,1-8-6,-1 4-2,-5 0 0,5 0 0,15 0 0,-15 0-1,-10 0 0,6 0 0,4 0-11,0 0 10,-10 0-10,5 4 10,-5 1-10,5-1 0,10-4 0,-4 5 0,-6-5 0,5 4 8,0-4-8,5 4 0,-5-4 8,0 5-8,0-1 0,1-4 8,4 0 3,0 0 0,-5 5 0,5-5 0,0 0-2,1 0 0,-6 0 0,5 0 0,5-5-1,0 5-8,0 0 12,-4-4-4,-6 4-8,0-5 0,5 10 9,0-5-9,0-5 0,0 5 0,-4 0 0,4 5 0,-5-5 0,5 0 0,-5 0 0,0 0 0,0 4 0,1 1 0,-1-1 0,0-4 0,0 5 0,5-1 0,0-4 0,1 0 0,-6 0 0,10 0 8,0-4-8,-5 4 0,5-5 0,1 5 0,-6 0 0,5 0 0,0 0 0,0 0 0,0 0 0,-4 0 0,-6 0 0,5 0 0,-5 5 0,5-5 0,-5 0 0,6 0 0,-11 4 0,5-4 0,0 0 0,0 0 0,0 0 0,5 0 0,-5-4 0,6 4 0,4 0 0,-5-5 0,5 5 0,-5-4 0,6-5 0,-6 4 0,0 1 12,5 4-1,-5-4-1,0-1 0,1 5-10,-1-4-9,-5 4 9,0-5-13,5 5 13,-5 5 0,0-10 0,1 5 0,-1 0 0,-5 5 0,5-10 0,-5 5 0,0 0 0,5 0 0,-5 0 0,6 5 0,-6-5 0,0 0 0,0 4 0,5-8 0,-5 4 0,5 4 0,-10-4 0,10 0 0,6 0 11,-6 0-11,0 5 10,-5-1-10,5-4 0,-5 9 0,10-9 0,1 4 0,-6-4 0,10 5 0,-5-5 0,5 0 0,-5 4 0,1-4 0,-1 0 0,0 0 0,0 0 12,0 0-3,0-4-1,1-1 0,-6 5-8,0 0 10,0 0-10,0 0 10,0 0-10,5 0 10,-4 5-10,4-5 10,0 4-10,0-4 0,0 0 0,-5 0 0,10 5 0,-4-1 0,4-4 0,0 0 0,0 5 0,0-5 8,6 0-8,-6 0 0,0 4 0,0-4 0,0-4 8,-4-1-8,4 5 8,0 0-8,-5-4 12,0-1-4,10 5 0,-4-4-8,-6-1 12,0 1-4,0 4-8,0-5 0,-5 5 0,6-4 0,-1 4 0,5 0 0,-5 0 0,-5 0 0,0 0 0,-4 4 0,4-4 0,-5 5 0,5-1 0,-5-4 0,0 5 0,-5-1 0,5-4 0,-5 5 0,0-1 0,6-4 0,-6 0 0,0 0 0,-5 0 0,5 0 0,0 0 0,0 0 0,0 0 0,-5 0 0,0 0 0,5 0 0,-5 5 0,0-5 0,0 0 0,6 0 0,-6-5 0,5 5 0,-5 5 0,5-5 0,5 0 0,-5 0 0,-5 0 0,5 0 0,5 0 0,-5 0 0,0 0 0,0 0 0,-15 0 0,11 4 0,4-4 0,0 5 0,5-5 0,-5 0 0,0 4 0,5-4 0,0 0 0,0 5 0,-5-5 11,0 0-3,6 0-8,-6 0 12,0 0 8,0 0 0,0 0 1,0-5 0,-15 5-21,10 0 0,5 0 0,-5 0-12,5 0 12,-5 0 0,-10 0 0,10 0 0,5 0 0,-5 0 0,1-4 0,-1 4 0,0 0 0,0 0 0,-10 0 0,10 0 0,0 0 0,5 0 0,0-5 0,-5 5 0,0 5 0,0-5 0,5-5 0,-5 5 0,-10 0 0,10 5-8,0-5 8,0 0 0,-5 4-10,6-4 10,-11 0-12,15 5 12,-10-5-27,-5 0 2,0 0 0,0 0 0,0 0-169,0 0-34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19-11-05T11:13:40.71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1707 17 518,'0'0'46,"0"0"-37,0 0-9,0 0 0,0 0 153,0 0 29,-10 0 6,5-5 0,-5 1-113,10 4-23,-5 0-5,-5-5-1,5 1-18,-5 4-3,10 0-1,-10 0 0,0 0 23,-5 4 4,0 1 1,0 4 0,-5 4 12,-1 0 2,1 10 1,-10-1 0,0 5 3,0 4 1,-10 5 0,4 4 0,1 5-31,0 0-7,-5-1-1,0 5 0,-6-4-5,1 0-2,5-1 0,-5 1 0,-1-5 13,1 1 2,0-6 1,0-3 0,-1-1 9,1-4 2,0 4 0,5-9 0,0 5-17,4 0-3,-4 0-1,0 0 0,0-1-21,-1 6-10,6-6 10,0 1-10,-5 9 8,5 0-8,0 0 0,-1-1 0,11 1 8,-5 0-8,5-5 0,0 0 0,0 5 0,5-9 0,-1-5 0,6 1 0,0-1 0,0-4 0,10 0 0,0-5 0,-5-4-25,10 0-2,0-9 0,0 0 0,0 0-182,15-5-37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19-11-05T11:13:41.33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0 1497,'0'0'66,"0"0"14,0 0-64,0 0-16,0 0 0,10 9 0,1 5 138,-1 4 24,-5-5 5,0 5 1,5 0-128,0 0-24,0 4-6,5 0-1,-10 5 20,10 0 4,5 0 1,-5 0 0,-5-1-14,5 6-2,5-1-1,1 0 0,-1 0 23,0 5 5,0-4 1,5-1 0,0 0-16,0 5-3,0-5-1,6 5 0,-1-5-15,-5 0-3,5 1-8,5-1 12,-5 0 16,6 1 4,-1-1 0,0 0 0,0 0-32,0 1 0,1-1 0,-1-4 0,-5 4 8,5 5-8,10-5 0,-10 0 0,1 1 9,-6-1-9,-5-4 8,5 4-8,-5-4 0,0 0 0,-4-5 8,-1 0-8,0-4 0,0 0 0,-10 0 9,5 0-9,-5-5 12,0 1-1,-5-1-1,5 0 0,-5-4-10,-5-9 8,5 9-8,-5-9 8,5 9-8,-5-9 0,0 9 0,0-9 8,0 0-8,0 0 0,5 9 0,-5-9 0,0 0-68,5 9-10,-5 4-2,5 1-1086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19-11-05T11:22:21.348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61 117 345,'0'0'15,"0"0"4,0 0-19,0 0 0,0 0 0,0 0 0,0 0 233,0 0 43,0 0 9,-10 0 2,0-5-189,10 5-38,0 0-7,-5 0-1,-5 0-30,10 0-6,0 0 0,0 0-1,-15 0 10,10 0 3,5 0 0,0 0 0,-10 5 13,10-5 3,-10 4 1,10-4 0,0 0 19,0 0 4,0 0 1,0 0 0,0 0-13,0 0-4,0 0 0,0 0 0,0 0-17,0 0-4,0 0-1,0 0 0,0 0-7,0 0-2,15-4 0,-5 4 0,5-5-1,0 5 0,0-4 0,6-1 0,-1 1 4,0 4 0,0-4 0,5 4 0,5-5-8,0 1 0,6-1-1,-1 1 0,0-5-5,0 4-1,5-4 0,1 5 0,-1-1 1,5-4 0,-5 5 0,0 4 0,1-4-2,-1-1-8,0 1 12,0 4-4,0-9-8,1 9 8,4-5-8,0 1 8,5-1-8,1 1 12,-6 4-12,0-5 12,6 5-12,-6-4 0,5-1 0,0 5-11,-4 0 11,-1-4 0,0 4 0,0-5 0,1 5 0,-1-4 0,5-1 8,-5 5-8,-5 0 0,1 0 0,4 5 0,-5-1 0,10 1 0,1-1 0,-6 1 0,5 4-8,-5-5 8,1 1 0,-1-1 8,5 1-8,-5-5 0,1 4 0,4 1 0,0-5 0,6 0 0,-6 0 0,0 0 0,0 0 0,6 4 0,4-4 8,-5 5-8,6-1 0,-6 0 0,5 1 0,1-1 0,-6-4 0,5 5 0,6-1 0,-1-4 0,0 9 0,6-4 0,-6-1 0,5 5 0,1-4 0,-6-1 0,0 5 0,-4-5 0,4 1 0,5-1 0,-4 5 0,-1-4 0,1-1 0,-1 1 0,0-1 0,1 1 0,-1-1 0,-5 1 0,1 4 0,4-5 0,-5 5 0,6-5 0,-1 5 0,0-4 0,1-1 0,-1 1 0,0 4 0,6-5 0,-6 1 0,0-1 0,6 5 0,-6 0 0,11 0 0,-1-9 0,0 4 0,-9-4 0,4 0 0,6 0 0,-6-4 0,5-1 0,-9 1 0,4 4 0,-5-4 0,11-1 0,-6 5 0,1-9 0,-1 9 8,5-4-8,-4 4 11,-1 0-11,1 0 0,-6 0 0,5 0 0,-4 0 0,-1 0 0,5 0 0,1 0 0,-6 0 0,0 4 8,1 1-8,-1-1 8,5-4-8,-4 0 0,-1 5-12,1-5 12,4 0 0,-5 0 0,6 0 0,4 0 0,0 0 0,1 0 0,4 0 0,-4 0 0,-1 0 0,1 0 0,-6 0 0,10 0 0,-4 0 0,4 0 0,-4 0 0,4 0 0,-5 0 0,1 0 0,-1 0 0,-4 0 0,9 0 0,-5 0 0,1 0 0,9 0 0,-4 0 0,-1 0 0,-4 0 0,-1 0 0,0 0 0,1 0 0,9 0 0,-4 0 0,-1 0 0,6 0 0,-1-5 0,1 5 0,-6 0 0,0-4 0,-4 4 0,9-9 0,1 9 0,-1-9 0,1 4 0,-1 1 0,1 4 0,-6-5 0,0 5 0,1-4 0,-6-1 0,6 1 0,-1-1 0,1 5 0,-6-4 0,5 4 0,-4-5 8,4 5-8,-9 0 0,4 5 0,-5-5 0,6 0 0,-1 0-8,6 4 8,4-4 0,-4 5 0,-11-5 0,5 4 0,6 1 0,-6-5 0,-9 4 0,9-8 0,10 8 0,-4-4 0,-1 0 0,-4 0 0,-1 5 0,0-5 0,6 4 0,-6-4 0,-4 0 0,4-4 0,6 8 0,-1-4 0,-5 0 0,1 0 0,4 5 0,-9-5 0,-1 0 0,-5 4 0,-4-4 0,9 5 0,15-5 0,-4 4 0,-16 1 0,6-1 0,9-4 0,-5 5 0,1-1 0,-6-4 0,6 4 0,-6 1 0,5-5 0,1 4 0,-6-4 0,6 5 0,-1-5 0,-5 4 0,1-4 0,-1 5 0,-4-5 0,4 4 0,-5 1 0,6-5 0,9 0 0,-10 0 0,1 0 0,-1 0 0,1 0 0,-6 0 0,5 0 0,-4 0 0,-1 0 0,0 4 0,6-4 0,-6 5 0,6-5 0,-1 0 0,5 0 0,1 0 0,-6 0 0,0 0 0,1 0 0,-1 0 0,1 0 0,-1 4 0,10-4 0,-4 0 0,-1 0 0,1-4 0,-6 4 0,0-5 0,1 1 0,-6 4 0,6 0 0,-1 0 0,0 0 0,6-5 0,-6 5 0,0 0 0,6 5 0,-6-5 0,1-5 9,-6 5-9,0 0 0,1 0 0,4 0 0,-5 0 0,1 0 0,4 0 0,0 0 0,1 5 8,-6-5 8,1 0 3,-6 0 0,10 0 0,-4 0-30,-1 0-5,-5 0-2,6-5 0,-6 5 18,5-4 0,6 4 0,-6-5 0,-5 5 0,1 0 0,-1-4 0,-5 4 9,-4 0-9,4-5 8,0 5-8,-5 0 8,6 0-8,-6 0 0,-5-4 0,11 4 8,-1 4-8,0-4 10,-5 0-10,6 5 10,-6-5-10,5 4 0,-9-4 0,4 0-11,-5 0 11,5 0 0,1 0 0,-6 0 0,5 0 8,-5 0 3,1 5 1,4-5 0,-5 0-12,0 4 0,6 1 0,-6-5 0,-5 0 0,0 0 0,1 0 8,-1 0-8,-5 0 8,0 0-8,5 0 8,-4 0-8,4 4 0,-5-4 8,0 0-8,0 0 0,1 0 0,-1 0 0,-10 0 0,5 0 0,5 0-8,-5 0-8,6-4 0,-6 4-1,0 0-43,-5 0-8,5 0-1,-5-5-1167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19-11-05T11:22:22.483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-6 95 1382,'0'0'123,"0"0"-99,16-9-24,-6 5 0,-10 4 169,10-4 29,15-1 6,-5 1 0,0-1-128,0 1-27,0-1-5,10 1 0,6 4-31,-11-5-5,-5 1-8,0-1 11,10 1 4,-5 4 1,0 0 0,10 0 0,6 0 23,-6 0 5,-10 4 0,5-4 1,5 0 9,0 5 2,6-5 0,-11 4 0,0-4-42,10 0-14,5 0 9,1 0-9,-11 5 15,15-5-3,0 0 0,11 4 0,-6-4-12,5 0 11,1 0-11,4-4 10,10 4-10,-9-5 0,-1 1 9,5-1-9,16-4 0,-11 5 8,-10-1-8,6 1 0,4-5 9,-5 9-9,-9-4 12,4 4-12,0 0 13,1 0-4,4 4-1,-5-4 0,1 0-8,4 4 8,1 1-8,-1-1 8,-5 1-8,1-1 0,4-4 0,-5 0 0,1 0 0,9-4 0,-5 4 0,6-5 8,-6 5-8,10 0 10,-4 0-10,-1-4 10,-9-1 2,4 1 1,0 0 0,-4-1 0,4 5-13,-5-4 0,1 4 0,-6 0 0,5 0 0,-4 4 0,-1-4 0,-5 9 0,0-5 0,6 5 0,-11-4 0,5-1 0,1 5 0,-1-4 0,0-1 0,0 1 0,1 4 0,-1-5 0,5 1 0,-4-5 0,4 4 8,-5-4 0,0 0-8,6 5 12,-6-5-12,-5 0 11,5-5-11,1 5 10,-1 0-1,-5 0 0,1 0 0,-1 0 0,10 0-9,-5-4 0,-4 4 9,-6 0-9,5 0 0,-5 0 0,-4 0 0,-1 0-8,-5 0-10,0 0-2,0 0 0,-5 0 0,-9 0-140,4 0-28</inkml:trace>
</inkml:ink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A786F6DDB392409DA042EDD06749F0" ma:contentTypeVersion="7" ma:contentTypeDescription="Een nieuw document maken." ma:contentTypeScope="" ma:versionID="08129da0524eb5a4186de2c7943b8c24">
  <xsd:schema xmlns:xsd="http://www.w3.org/2001/XMLSchema" xmlns:xs="http://www.w3.org/2001/XMLSchema" xmlns:p="http://schemas.microsoft.com/office/2006/metadata/properties" xmlns:ns2="23fb58f7-ab29-4eba-8990-d3dc6211bf05" xmlns:ns3="fc27acfc-facf-40a0-b37a-8ceff3590511" targetNamespace="http://schemas.microsoft.com/office/2006/metadata/properties" ma:root="true" ma:fieldsID="8431d3fd44bef466ca7910427bd8f210" ns2:_="" ns3:_="">
    <xsd:import namespace="23fb58f7-ab29-4eba-8990-d3dc6211bf05"/>
    <xsd:import namespace="fc27acfc-facf-40a0-b37a-8ceff35905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b58f7-ab29-4eba-8990-d3dc6211bf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7acfc-facf-40a0-b37a-8ceff359051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47C40519-2B75-4BE0-B71F-69631893F874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metadata/properties"/>
    <ds:schemaRef ds:uri="23fb58f7-ab29-4eba-8990-d3dc6211bf05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fc27acfc-facf-40a0-b37a-8ceff359051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434C972-6C07-457D-A880-08EA936A1572}">
  <ds:schemaRefs>
    <ds:schemaRef ds:uri="23fb58f7-ab29-4eba-8990-d3dc6211bf05"/>
    <ds:schemaRef ds:uri="fc27acfc-facf-40a0-b37a-8ceff35905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72407F0-736F-4CD0-B3AA-3DF265D414E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992ED2E-A130-400F-94E4-F059DB01362D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ZorgTTP Presentation (Demo)</Template>
  <TotalTime>4</TotalTime>
  <Words>2150</Words>
  <Application>Microsoft Office PowerPoint</Application>
  <PresentationFormat>Breedbeeld</PresentationFormat>
  <Paragraphs>332</Paragraphs>
  <Slides>49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4</vt:i4>
      </vt:variant>
      <vt:variant>
        <vt:lpstr>Diatitels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Calibri Light</vt:lpstr>
      <vt:lpstr>Rockwell</vt:lpstr>
      <vt:lpstr>Kantoorthema</vt:lpstr>
      <vt:lpstr>1_Kantoorthema</vt:lpstr>
      <vt:lpstr>2_Kantoorthema</vt:lpstr>
      <vt:lpstr>1_Presentatie (NL) Nivel</vt:lpstr>
      <vt:lpstr>AVG Grondslagen en het BSN voor zorgregistraties</vt:lpstr>
      <vt:lpstr>1,5 jaar na invoering van de AVG</vt:lpstr>
      <vt:lpstr>Waarom zijn we er dan nog zo druk mee?</vt:lpstr>
      <vt:lpstr>Opzet</vt:lpstr>
      <vt:lpstr>Robert Verheij - Nivel</vt:lpstr>
      <vt:lpstr>PowerPoint-presentatie</vt:lpstr>
      <vt:lpstr>Belang van hergebruik van gegevens</vt:lpstr>
      <vt:lpstr>Informatieberaad outcomedoel 4: </vt:lpstr>
      <vt:lpstr>Commissie Van der Zande</vt:lpstr>
      <vt:lpstr>Lerend zorgsysteem</vt:lpstr>
      <vt:lpstr>PowerPoint-presentatie</vt:lpstr>
      <vt:lpstr>Maar…. </vt:lpstr>
      <vt:lpstr>Vertrouwen als kernbegrip voor het hergebruik van EPD-data </vt:lpstr>
      <vt:lpstr>Nivel data  infrastructuur 2019</vt:lpstr>
      <vt:lpstr>Nivel Zorgregistraties</vt:lpstr>
      <vt:lpstr>Maar…. </vt:lpstr>
      <vt:lpstr>Juridisch kader</vt:lpstr>
      <vt:lpstr>Toestemmingssysteem niet mogelijk? Hoezo? </vt:lpstr>
      <vt:lpstr>Bezwaarsysteem;  huidige praktijk</vt:lpstr>
      <vt:lpstr>Alternatieven voor een bezwaarsysteem</vt:lpstr>
      <vt:lpstr> variant 1: exclusie bij de onderzoekspartij</vt:lpstr>
      <vt:lpstr>Variant 2: exclusie bij de Trusted Third Party (TTP) </vt:lpstr>
      <vt:lpstr>Variant 3: exclusie bij zorgverlener. </vt:lpstr>
      <vt:lpstr>Aanbevelingen: twee pilots binnen Nivel Zorgregistraties </vt:lpstr>
      <vt:lpstr>ZorgTTP blijft met ons meedenken!  Want we blijven graag:          </vt:lpstr>
      <vt:lpstr>Jaap van Ekris - Palga</vt:lpstr>
      <vt:lpstr> Het BSN-pseudoniem, de waarde voor wetenschappelijk onderzoek   Jaap van Ekris    </vt:lpstr>
      <vt:lpstr>Jaap van Ekris</vt:lpstr>
      <vt:lpstr>PALGA en het BSN</vt:lpstr>
      <vt:lpstr>Hoeveel meerwaarde biedt het BSN pseudoniem?</vt:lpstr>
      <vt:lpstr>Kerngetallen</vt:lpstr>
      <vt:lpstr>Administratieve tweelingen</vt:lpstr>
      <vt:lpstr>Administratieve splitsingen</vt:lpstr>
      <vt:lpstr>De impact...</vt:lpstr>
      <vt:lpstr>Toekomstige bedreigingen op PseudoniemM </vt:lpstr>
      <vt:lpstr>Evert-Ben van Veen - Medlaw</vt:lpstr>
      <vt:lpstr>‘nader gebruik’ en BSN</vt:lpstr>
      <vt:lpstr>Opzet </vt:lpstr>
      <vt:lpstr>Andere EU landen met betrekking tot ‘nader gebruik’ </vt:lpstr>
      <vt:lpstr>Voorbeelden</vt:lpstr>
      <vt:lpstr>Voorbeelden 2</vt:lpstr>
      <vt:lpstr>En dan Nederland…….  </vt:lpstr>
      <vt:lpstr>Nederland mogelijk lichtpuntje </vt:lpstr>
      <vt:lpstr>BSN </vt:lpstr>
      <vt:lpstr>Wat nu ??? </vt:lpstr>
      <vt:lpstr>Discussie</vt:lpstr>
      <vt:lpstr>Stellingen</vt:lpstr>
      <vt:lpstr>Next steps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Hans Vlaanderen van</dc:creator>
  <cp:lastModifiedBy>Hans Vlaanderen van</cp:lastModifiedBy>
  <cp:revision>3</cp:revision>
  <dcterms:created xsi:type="dcterms:W3CDTF">2019-11-05T09:12:57Z</dcterms:created>
  <dcterms:modified xsi:type="dcterms:W3CDTF">2019-11-05T12:40:41Z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0x0101003CA786F6DDB392409DA042EDD06749F0</vt:lpwstr>
  </property>
</Properties>
</file>